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1" r:id="rId4"/>
  </p:sldMasterIdLst>
  <p:notesMasterIdLst>
    <p:notesMasterId r:id="rId38"/>
  </p:notesMasterIdLst>
  <p:handoutMasterIdLst>
    <p:handoutMasterId r:id="rId39"/>
  </p:handoutMasterIdLst>
  <p:sldIdLst>
    <p:sldId id="259" r:id="rId5"/>
    <p:sldId id="713" r:id="rId6"/>
    <p:sldId id="257" r:id="rId7"/>
    <p:sldId id="283" r:id="rId8"/>
    <p:sldId id="625" r:id="rId9"/>
    <p:sldId id="626" r:id="rId10"/>
    <p:sldId id="678" r:id="rId11"/>
    <p:sldId id="679" r:id="rId12"/>
    <p:sldId id="696" r:id="rId13"/>
    <p:sldId id="708" r:id="rId14"/>
    <p:sldId id="707" r:id="rId15"/>
    <p:sldId id="705" r:id="rId16"/>
    <p:sldId id="706" r:id="rId17"/>
    <p:sldId id="704" r:id="rId18"/>
    <p:sldId id="683" r:id="rId19"/>
    <p:sldId id="677" r:id="rId20"/>
    <p:sldId id="681" r:id="rId21"/>
    <p:sldId id="682" r:id="rId22"/>
    <p:sldId id="689" r:id="rId23"/>
    <p:sldId id="690" r:id="rId24"/>
    <p:sldId id="711" r:id="rId25"/>
    <p:sldId id="692" r:id="rId26"/>
    <p:sldId id="693" r:id="rId27"/>
    <p:sldId id="695" r:id="rId28"/>
    <p:sldId id="694" r:id="rId29"/>
    <p:sldId id="663" r:id="rId30"/>
    <p:sldId id="697" r:id="rId31"/>
    <p:sldId id="698" r:id="rId32"/>
    <p:sldId id="712" r:id="rId33"/>
    <p:sldId id="700" r:id="rId34"/>
    <p:sldId id="701" r:id="rId35"/>
    <p:sldId id="702" r:id="rId36"/>
    <p:sldId id="262"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ambria Math" panose="02040503050406030204" pitchFamily="18" charset="0"/>
      <p:regular r:id="rId46"/>
    </p:embeddedFont>
    <p:embeddedFont>
      <p:font typeface="Consolas" panose="020B0609020204030204" pitchFamily="49" charset="0"/>
      <p:regular r:id="rId47"/>
      <p:bold r:id="rId48"/>
      <p:italic r:id="rId49"/>
      <p:boldItalic r:id="rId50"/>
    </p:embeddedFont>
    <p:embeddedFont>
      <p:font typeface="Lato" panose="020F0502020204030203"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2060"/>
    <a:srgbClr val="4E6491"/>
    <a:srgbClr val="DC5E10"/>
    <a:srgbClr val="F28948"/>
    <a:srgbClr val="F8F8F8"/>
    <a:srgbClr val="E1E7FF"/>
    <a:srgbClr val="A87000"/>
    <a:srgbClr val="C28000"/>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1AE35-0E26-4D07-AC2A-9D883B8BC1D0}" v="1" dt="2023-09-13T08:57:29.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31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86F8B9-D25F-ED78-6941-33C5F145CF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F5B500-27EB-C498-D18E-736CB8CE80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23F961-C072-460A-803B-D532A72F3F4B}" type="datetimeFigureOut">
              <a:rPr lang="en-US" smtClean="0"/>
              <a:t>11/20/2023</a:t>
            </a:fld>
            <a:endParaRPr lang="en-US"/>
          </a:p>
        </p:txBody>
      </p:sp>
      <p:sp>
        <p:nvSpPr>
          <p:cNvPr id="4" name="Footer Placeholder 3">
            <a:extLst>
              <a:ext uri="{FF2B5EF4-FFF2-40B4-BE49-F238E27FC236}">
                <a16:creationId xmlns:a16="http://schemas.microsoft.com/office/drawing/2014/main" id="{094993A4-5F5E-4377-4788-29CA63BF85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693F1F-BDBB-C881-70FD-90947B1053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EF19F5-B063-4EBB-815E-52C9F4CD0548}" type="slidenum">
              <a:rPr lang="en-US" smtClean="0"/>
              <a:t>‹#›</a:t>
            </a:fld>
            <a:endParaRPr lang="en-US"/>
          </a:p>
        </p:txBody>
      </p:sp>
    </p:spTree>
    <p:extLst>
      <p:ext uri="{BB962C8B-B14F-4D97-AF65-F5344CB8AC3E}">
        <p14:creationId xmlns:p14="http://schemas.microsoft.com/office/powerpoint/2010/main" val="614643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6A012-5902-4396-AF20-61C2AA266B92}"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536DD-AA90-43F8-BF2D-4EDA85DC2EA2}" type="slidenum">
              <a:rPr lang="en-US" smtClean="0"/>
              <a:t>‹#›</a:t>
            </a:fld>
            <a:endParaRPr lang="en-US"/>
          </a:p>
        </p:txBody>
      </p:sp>
    </p:spTree>
    <p:extLst>
      <p:ext uri="{BB962C8B-B14F-4D97-AF65-F5344CB8AC3E}">
        <p14:creationId xmlns:p14="http://schemas.microsoft.com/office/powerpoint/2010/main" val="7848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B8B44B-6B35-4511-B4DA-1AA3A9D4FEBB}" type="slidenum">
              <a:rPr lang="en-US" smtClean="0"/>
              <a:t>5</a:t>
            </a:fld>
            <a:endParaRPr lang="en-US"/>
          </a:p>
        </p:txBody>
      </p:sp>
    </p:spTree>
    <p:extLst>
      <p:ext uri="{BB962C8B-B14F-4D97-AF65-F5344CB8AC3E}">
        <p14:creationId xmlns:p14="http://schemas.microsoft.com/office/powerpoint/2010/main" val="334545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98684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79033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Tương</a:t>
            </a:r>
            <a:r>
              <a:rPr lang="en-US" sz="1200" dirty="0"/>
              <a:t> </a:t>
            </a:r>
            <a:r>
              <a:rPr lang="en-US" sz="1200" dirty="0" err="1"/>
              <a:t>tự</a:t>
            </a:r>
            <a:r>
              <a:rPr lang="en-US" sz="1200" dirty="0"/>
              <a:t> </a:t>
            </a:r>
            <a:r>
              <a:rPr lang="en-US" sz="1200" dirty="0" err="1"/>
              <a:t>như</a:t>
            </a:r>
            <a:r>
              <a:rPr lang="en-US" sz="1200" dirty="0"/>
              <a:t> </a:t>
            </a:r>
            <a:r>
              <a:rPr lang="en-US" sz="1200" dirty="0" err="1"/>
              <a:t>với</a:t>
            </a:r>
            <a:r>
              <a:rPr lang="en-US" sz="1200" dirty="0"/>
              <a:t> </a:t>
            </a:r>
            <a:r>
              <a:rPr lang="en-US" sz="1200" dirty="0" err="1"/>
              <a:t>cây</a:t>
            </a:r>
            <a:r>
              <a:rPr lang="en-US" sz="1200" dirty="0"/>
              <a:t> </a:t>
            </a:r>
            <a:r>
              <a:rPr lang="en-US" sz="1200" dirty="0" err="1"/>
              <a:t>nhị</a:t>
            </a:r>
            <a:r>
              <a:rPr lang="en-US" sz="1200" dirty="0"/>
              <a:t> </a:t>
            </a:r>
            <a:r>
              <a:rPr lang="en-US" sz="1200" dirty="0" err="1"/>
              <a:t>phân</a:t>
            </a:r>
            <a:r>
              <a:rPr lang="en-US" sz="1200" dirty="0"/>
              <a:t> </a:t>
            </a:r>
            <a:r>
              <a:rPr lang="en-US" sz="1200" dirty="0" err="1"/>
              <a:t>tìm</a:t>
            </a:r>
            <a:r>
              <a:rPr lang="en-US" sz="1200" dirty="0"/>
              <a:t> </a:t>
            </a:r>
            <a:r>
              <a:rPr lang="en-US" sz="1200" dirty="0" err="1"/>
              <a:t>kiếm</a:t>
            </a:r>
            <a:endParaRPr lang="vi-VN" dirty="0"/>
          </a:p>
          <a:p>
            <a:endParaRPr lang="en-US" dirty="0"/>
          </a:p>
        </p:txBody>
      </p:sp>
      <p:sp>
        <p:nvSpPr>
          <p:cNvPr id="4" name="Slide Number Placeholder 3"/>
          <p:cNvSpPr>
            <a:spLocks noGrp="1"/>
          </p:cNvSpPr>
          <p:nvPr>
            <p:ph type="sldNum" sz="quarter" idx="5"/>
          </p:nvPr>
        </p:nvSpPr>
        <p:spPr/>
        <p:txBody>
          <a:bodyPr/>
          <a:lstStyle/>
          <a:p>
            <a:fld id="{1CB8B44B-6B35-4511-B4DA-1AA3A9D4FEBB}" type="slidenum">
              <a:rPr lang="en-US" smtClean="0"/>
              <a:t>16</a:t>
            </a:fld>
            <a:endParaRPr lang="en-US"/>
          </a:p>
        </p:txBody>
      </p:sp>
    </p:spTree>
    <p:extLst>
      <p:ext uri="{BB962C8B-B14F-4D97-AF65-F5344CB8AC3E}">
        <p14:creationId xmlns:p14="http://schemas.microsoft.com/office/powerpoint/2010/main" val="308513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16001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581251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36822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82839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95586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2931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41643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94531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24</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198195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25</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51520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26</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16101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6460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6508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29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92378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886276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0344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t>Thao tác xóa hơi phức tạp hơn thao tác chèn. Để xóa một nút x</a:t>
            </a:r>
          </a:p>
          <a:p>
            <a:r>
              <a:rPr lang="vi-VN" altLang="en-US" dirty="0"/>
              <a:t>  từ cây đỏ đen, trước tiên, chúng tôi thực hiện theo quy trình xóa BST thông thường để đảm bảo rằng x</a:t>
            </a:r>
          </a:p>
          <a:p>
            <a:r>
              <a:rPr lang="vi-VN" altLang="en-US" dirty="0"/>
              <a:t>  là một nút lá hoặc có một nút con. Hãy</a:t>
            </a:r>
          </a:p>
          <a:p>
            <a:r>
              <a:rPr lang="vi-VN" altLang="en-US" dirty="0"/>
              <a:t>  và P</a:t>
            </a:r>
          </a:p>
          <a:p>
            <a:r>
              <a:rPr lang="vi-VN" altLang="en-US" dirty="0"/>
              <a:t>  là nút anh chị em và nút cha của x</a:t>
            </a:r>
          </a:p>
          <a:p>
            <a:r>
              <a:rPr lang="vi-VN" altLang="en-US" dirty="0"/>
              <a:t>. Có một số trường hợp của hoạt động xóa. Những điều này được giải thích dưới đây.</a:t>
            </a:r>
          </a:p>
          <a:p>
            <a:endParaRPr lang="vi-VN" altLang="en-US" dirty="0"/>
          </a:p>
          <a:p>
            <a:r>
              <a:rPr lang="vi-VN" altLang="en-US" dirty="0"/>
              <a:t>Trường hợp 1: x</a:t>
            </a:r>
          </a:p>
          <a:p>
            <a:r>
              <a:rPr lang="vi-VN" altLang="en-US" dirty="0"/>
              <a:t>  là một nút màu đỏ</a:t>
            </a:r>
          </a:p>
          <a:p>
            <a:r>
              <a:rPr lang="vi-VN" altLang="en-US" dirty="0"/>
              <a:t>Trong trường hợp này, chúng ta chỉ cần xóa x</a:t>
            </a:r>
          </a:p>
          <a:p>
            <a:r>
              <a:rPr lang="vi-VN" altLang="en-US" dirty="0"/>
              <a:t>  vì việc xóa nút đỏ không vi phạm bất kỳ thuộc tính nào.</a:t>
            </a:r>
          </a:p>
          <a:p>
            <a:endParaRPr lang="vi-VN" altLang="en-US" dirty="0"/>
          </a:p>
          <a:p>
            <a:r>
              <a:rPr lang="vi-VN" altLang="en-US" dirty="0"/>
              <a:t>Trường hợp 2: x</a:t>
            </a:r>
          </a:p>
          <a:p>
            <a:r>
              <a:rPr lang="vi-VN" altLang="en-US" dirty="0"/>
              <a:t>  có một đứa con màu đỏ</a:t>
            </a:r>
          </a:p>
          <a:p>
            <a:r>
              <a:rPr lang="vi-VN" altLang="en-US" dirty="0"/>
              <a:t>Chúng tôi thay thế x</a:t>
            </a:r>
          </a:p>
          <a:p>
            <a:r>
              <a:rPr lang="vi-VN" altLang="en-US" dirty="0"/>
              <a:t>  bởi đứa con màu đỏ của nó và thay đổi màu của đứa trẻ thành màu đỏ. Bằng cách này, chúng tôi giữ lại tài sản 5.</a:t>
            </a:r>
          </a:p>
          <a:p>
            <a:endParaRPr lang="vi-VN" altLang="en-US" dirty="0"/>
          </a:p>
          <a:p>
            <a:r>
              <a:rPr lang="vi-VN" altLang="en-US" dirty="0"/>
              <a:t>Trường hợp 3: x</a:t>
            </a:r>
          </a:p>
          <a:p>
            <a:r>
              <a:rPr lang="vi-VN" altLang="en-US" dirty="0"/>
              <a:t>  là một nút đen</a:t>
            </a:r>
          </a:p>
          <a:p>
            <a:r>
              <a:rPr lang="vi-VN" altLang="en-US" dirty="0"/>
              <a:t>Xóa nút đen vi phạm thuộc tính 5. Để duy trì thuộc tính 5, chúng tôi thêm một nút đen bổ sung vào nút đã xóa và gọi nó là nút 'đen kép'. Bây giờ chúng ta cần chuyển đổi màu đen kép này thành một nút đen duy nhất. Để làm điều này, chúng ta xem xét 8 trường hợp sau (chúng ta chỉ thảo luận về 4 trường hợp, còn lại chỉ là tấm gương phản chiếu 4 trường hợp này).</a:t>
            </a:r>
          </a:p>
          <a:p>
            <a:endParaRPr lang="vi-VN" altLang="en-US" dirty="0"/>
          </a:p>
          <a:p>
            <a:r>
              <a:rPr lang="vi-VN" altLang="en-US" dirty="0"/>
              <a:t>Trường hợp 3.1: x</a:t>
            </a:r>
          </a:p>
          <a:p>
            <a:r>
              <a:rPr lang="vi-VN" altLang="en-US" dirty="0"/>
              <a:t>anh chị em của S</a:t>
            </a:r>
          </a:p>
          <a:p>
            <a:r>
              <a:rPr lang="vi-VN" altLang="en-US" dirty="0"/>
              <a:t>  màu đỏ</a:t>
            </a:r>
          </a:p>
          <a:p>
            <a:r>
              <a:rPr lang="vi-VN" altLang="en-US" dirty="0"/>
              <a:t>Trong trường hợp này, chúng ta đổi màu của S</a:t>
            </a:r>
          </a:p>
          <a:p>
            <a:r>
              <a:rPr lang="vi-VN" altLang="en-US" dirty="0"/>
              <a:t>  và x.parent</a:t>
            </a:r>
          </a:p>
          <a:p>
            <a:r>
              <a:rPr lang="vi-VN" altLang="en-US" dirty="0"/>
              <a:t>  rồi thực hiện thao tác xoay trái trên x.parent</a:t>
            </a:r>
          </a:p>
          <a:p>
            <a:r>
              <a:rPr lang="vi-VN" altLang="en-US" dirty="0"/>
              <a:t>. Điều này làm giảm trường hợp 3.1 thành trường hợp 3.2, 3.3 hoặc 3.4.</a:t>
            </a:r>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32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2899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7</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3254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8</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5755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9</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60692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10</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07942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11</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376593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12</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86655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6C3D7E7-664D-4FB4-BB25-ACF5C95A228F}"/>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7DDAC1E-1439-4FD7-87C8-C9ED4A02BC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Trên </a:t>
            </a:r>
            <a:r>
              <a:rPr lang="en-US" sz="1200" dirty="0" err="1">
                <a:solidFill>
                  <a:srgbClr val="002060"/>
                </a:solidFill>
              </a:rPr>
              <a:t>cây</a:t>
            </a:r>
            <a:r>
              <a:rPr lang="en-US" sz="1200" dirty="0">
                <a:solidFill>
                  <a:srgbClr val="002060"/>
                </a:solidFill>
              </a:rPr>
              <a:t> </a:t>
            </a:r>
            <a:r>
              <a:rPr lang="en-US" sz="1200" dirty="0" err="1">
                <a:solidFill>
                  <a:srgbClr val="002060"/>
                </a:solidFill>
              </a:rPr>
              <a:t>nhị</a:t>
            </a:r>
            <a:r>
              <a:rPr lang="en-US" sz="1200" dirty="0">
                <a:solidFill>
                  <a:srgbClr val="002060"/>
                </a:solidFill>
              </a:rPr>
              <a:t> </a:t>
            </a:r>
            <a:r>
              <a:rPr lang="en-US" sz="1200" dirty="0" err="1">
                <a:solidFill>
                  <a:srgbClr val="002060"/>
                </a:solidFill>
              </a:rPr>
              <a:t>phân</a:t>
            </a:r>
            <a:r>
              <a:rPr lang="en-US" sz="1200" dirty="0">
                <a:solidFill>
                  <a:srgbClr val="002060"/>
                </a:solidFill>
              </a:rPr>
              <a:t> </a:t>
            </a:r>
            <a:r>
              <a:rPr lang="en-US" sz="1200" dirty="0" err="1">
                <a:solidFill>
                  <a:srgbClr val="002060"/>
                </a:solidFill>
              </a:rPr>
              <a:t>tìm</a:t>
            </a:r>
            <a:r>
              <a:rPr lang="en-US" sz="1200" dirty="0">
                <a:solidFill>
                  <a:srgbClr val="002060"/>
                </a:solidFill>
              </a:rPr>
              <a:t> </a:t>
            </a:r>
            <a:r>
              <a:rPr lang="en-US" sz="1200" dirty="0" err="1">
                <a:solidFill>
                  <a:srgbClr val="002060"/>
                </a:solidFill>
              </a:rPr>
              <a:t>kiếm</a:t>
            </a:r>
            <a:r>
              <a:rPr lang="en-US" sz="1200" dirty="0">
                <a:solidFill>
                  <a:srgbClr val="002060"/>
                </a:solidFill>
              </a:rPr>
              <a:t>, </a:t>
            </a:r>
            <a:r>
              <a:rPr lang="en-US" sz="1200" dirty="0" err="1">
                <a:solidFill>
                  <a:srgbClr val="002060"/>
                </a:solidFill>
              </a:rPr>
              <a:t>tất</a:t>
            </a:r>
            <a:r>
              <a:rPr lang="en-US" sz="1200" dirty="0">
                <a:solidFill>
                  <a:srgbClr val="002060"/>
                </a:solidFill>
              </a:rPr>
              <a:t> </a:t>
            </a:r>
            <a:r>
              <a:rPr lang="en-US" sz="1200" dirty="0" err="1">
                <a:solidFill>
                  <a:srgbClr val="002060"/>
                </a:solidFill>
              </a:rPr>
              <a:t>cả</a:t>
            </a:r>
            <a:r>
              <a:rPr lang="en-US" sz="1200" dirty="0">
                <a:solidFill>
                  <a:srgbClr val="002060"/>
                </a:solidFill>
              </a:rPr>
              <a:t> </a:t>
            </a:r>
            <a:r>
              <a:rPr lang="en-US" sz="1200" dirty="0" err="1">
                <a:solidFill>
                  <a:srgbClr val="002060"/>
                </a:solidFill>
              </a:rPr>
              <a:t>các</a:t>
            </a:r>
            <a:r>
              <a:rPr lang="en-US" sz="1200" dirty="0">
                <a:solidFill>
                  <a:srgbClr val="002060"/>
                </a:solidFill>
              </a:rPr>
              <a:t> </a:t>
            </a:r>
            <a:r>
              <a:rPr lang="en-US" sz="1200" dirty="0" err="1">
                <a:solidFill>
                  <a:srgbClr val="002060"/>
                </a:solidFill>
              </a:rPr>
              <a:t>phép</a:t>
            </a:r>
            <a:r>
              <a:rPr lang="en-US" sz="1200" dirty="0">
                <a:solidFill>
                  <a:srgbClr val="002060"/>
                </a:solidFill>
              </a:rPr>
              <a:t> </a:t>
            </a:r>
            <a:r>
              <a:rPr lang="en-US" sz="1200" dirty="0" err="1">
                <a:solidFill>
                  <a:srgbClr val="002060"/>
                </a:solidFill>
              </a:rPr>
              <a:t>toán</a:t>
            </a:r>
            <a:r>
              <a:rPr lang="en-US" sz="1200" dirty="0">
                <a:solidFill>
                  <a:srgbClr val="002060"/>
                </a:solidFill>
              </a:rPr>
              <a:t> </a:t>
            </a:r>
            <a:r>
              <a:rPr lang="en-US" sz="1200" dirty="0" err="1">
                <a:solidFill>
                  <a:srgbClr val="002060"/>
                </a:solidFill>
              </a:rPr>
              <a:t>cơ</a:t>
            </a:r>
            <a:r>
              <a:rPr lang="en-US" sz="1200" dirty="0">
                <a:solidFill>
                  <a:srgbClr val="002060"/>
                </a:solidFill>
              </a:rPr>
              <a:t> </a:t>
            </a:r>
            <a:r>
              <a:rPr lang="en-US" sz="1200" dirty="0" err="1">
                <a:solidFill>
                  <a:srgbClr val="002060"/>
                </a:solidFill>
              </a:rPr>
              <a:t>bản</a:t>
            </a:r>
            <a:r>
              <a:rPr lang="en-US" sz="1200" dirty="0">
                <a:solidFill>
                  <a:srgbClr val="002060"/>
                </a:solidFill>
              </a:rPr>
              <a:t> (Search, Successor, Predecessor, Minimum, Maximum, Insert, Delete) </a:t>
            </a:r>
            <a:r>
              <a:rPr lang="en-US" sz="1200" dirty="0" err="1">
                <a:solidFill>
                  <a:srgbClr val="002060"/>
                </a:solidFill>
              </a:rPr>
              <a:t>trên</a:t>
            </a:r>
            <a:r>
              <a:rPr lang="en-US" sz="1200" dirty="0">
                <a:solidFill>
                  <a:srgbClr val="002060"/>
                </a:solidFill>
              </a:rPr>
              <a:t> BST </a:t>
            </a:r>
            <a:r>
              <a:rPr lang="en-US" sz="1200" dirty="0" err="1">
                <a:solidFill>
                  <a:srgbClr val="002060"/>
                </a:solidFill>
              </a:rPr>
              <a:t>với</a:t>
            </a:r>
            <a:r>
              <a:rPr lang="en-US" sz="1200" dirty="0">
                <a:solidFill>
                  <a:srgbClr val="002060"/>
                </a:solidFill>
              </a:rPr>
              <a:t> </a:t>
            </a:r>
            <a:r>
              <a:rPr lang="en-US" sz="1200" dirty="0" err="1">
                <a:solidFill>
                  <a:srgbClr val="002060"/>
                </a:solidFill>
              </a:rPr>
              <a:t>chiều</a:t>
            </a:r>
            <a:r>
              <a:rPr lang="en-US" sz="1200" dirty="0">
                <a:solidFill>
                  <a:srgbClr val="002060"/>
                </a:solidFill>
              </a:rPr>
              <a:t> </a:t>
            </a:r>
            <a:r>
              <a:rPr lang="en-US" sz="1200" dirty="0" err="1">
                <a:solidFill>
                  <a:srgbClr val="002060"/>
                </a:solidFill>
              </a:rPr>
              <a:t>cao</a:t>
            </a:r>
            <a:r>
              <a:rPr lang="en-US" sz="1200" i="1" dirty="0">
                <a:solidFill>
                  <a:srgbClr val="002060"/>
                </a:solidFill>
              </a:rPr>
              <a:t> h</a:t>
            </a:r>
            <a:r>
              <a:rPr lang="en-US" sz="1200" dirty="0">
                <a:solidFill>
                  <a:srgbClr val="002060"/>
                </a:solidFill>
              </a:rPr>
              <a:t> </a:t>
            </a:r>
            <a:r>
              <a:rPr lang="en-US" sz="1200" dirty="0" err="1">
                <a:solidFill>
                  <a:srgbClr val="002060"/>
                </a:solidFill>
              </a:rPr>
              <a:t>đều</a:t>
            </a:r>
            <a:r>
              <a:rPr lang="en-US" sz="1200" dirty="0">
                <a:solidFill>
                  <a:srgbClr val="002060"/>
                </a:solidFill>
              </a:rPr>
              <a:t> </a:t>
            </a:r>
            <a:r>
              <a:rPr lang="en-US" sz="1200" dirty="0" err="1">
                <a:solidFill>
                  <a:srgbClr val="002060"/>
                </a:solidFill>
              </a:rPr>
              <a:t>có</a:t>
            </a:r>
            <a:r>
              <a:rPr lang="en-US" sz="1200" dirty="0">
                <a:solidFill>
                  <a:srgbClr val="002060"/>
                </a:solidFill>
              </a:rPr>
              <a:t> </a:t>
            </a:r>
            <a:r>
              <a:rPr lang="en-US" sz="1200" dirty="0" err="1">
                <a:solidFill>
                  <a:srgbClr val="002060"/>
                </a:solidFill>
              </a:rPr>
              <a:t>thời</a:t>
            </a:r>
            <a:r>
              <a:rPr lang="en-US" sz="1200" dirty="0">
                <a:solidFill>
                  <a:srgbClr val="002060"/>
                </a:solidFill>
              </a:rPr>
              <a:t> </a:t>
            </a:r>
            <a:r>
              <a:rPr lang="en-US" sz="1200" dirty="0" err="1">
                <a:solidFill>
                  <a:srgbClr val="002060"/>
                </a:solidFill>
              </a:rPr>
              <a:t>gian</a:t>
            </a:r>
            <a:r>
              <a:rPr lang="en-US" sz="1200" dirty="0">
                <a:solidFill>
                  <a:srgbClr val="002060"/>
                </a:solidFill>
              </a:rPr>
              <a:t> </a:t>
            </a:r>
            <a:r>
              <a:rPr lang="en-US" sz="1200" dirty="0" err="1">
                <a:solidFill>
                  <a:srgbClr val="002060"/>
                </a:solidFill>
              </a:rPr>
              <a:t>tính</a:t>
            </a:r>
            <a:r>
              <a:rPr lang="en-US" sz="1200" dirty="0">
                <a:solidFill>
                  <a:srgbClr val="002060"/>
                </a:solidFill>
              </a:rPr>
              <a:t> </a:t>
            </a:r>
            <a:r>
              <a:rPr lang="en-US" sz="1200" dirty="0" err="1">
                <a:solidFill>
                  <a:srgbClr val="002060"/>
                </a:solidFill>
              </a:rPr>
              <a:t>là</a:t>
            </a:r>
            <a:r>
              <a:rPr lang="en-US" sz="1200" dirty="0">
                <a:solidFill>
                  <a:srgbClr val="002060"/>
                </a:solidFill>
              </a:rPr>
              <a:t> </a:t>
            </a:r>
            <a:r>
              <a:rPr lang="en-US" i="1" dirty="0">
                <a:solidFill>
                  <a:srgbClr val="FF0000"/>
                </a:solidFill>
              </a:rPr>
              <a:t>O</a:t>
            </a:r>
            <a:r>
              <a:rPr lang="en-US" dirty="0">
                <a:solidFill>
                  <a:srgbClr val="FF0000"/>
                </a:solidFill>
              </a:rPr>
              <a:t>(</a:t>
            </a:r>
            <a:r>
              <a:rPr lang="en-US" i="1" dirty="0">
                <a:solidFill>
                  <a:srgbClr val="FF0000"/>
                </a:solidFill>
              </a:rPr>
              <a:t>h</a:t>
            </a:r>
            <a:r>
              <a:rPr lang="en-US" dirty="0">
                <a:solidFill>
                  <a:srgbClr val="FF0000"/>
                </a:solidFill>
              </a:rPr>
              <a:t>)</a:t>
            </a:r>
            <a:r>
              <a:rPr lang="en-US" dirty="0">
                <a:solidFill>
                  <a:srgbClr val="FF00FF"/>
                </a:solidFill>
              </a:rPr>
              <a:t>. </a:t>
            </a:r>
          </a:p>
          <a:p>
            <a:endParaRPr lang="en-US" altLang="en-US" dirty="0"/>
          </a:p>
        </p:txBody>
      </p:sp>
      <p:sp>
        <p:nvSpPr>
          <p:cNvPr id="29700" name="Header Placeholder 3">
            <a:extLst>
              <a:ext uri="{FF2B5EF4-FFF2-40B4-BE49-F238E27FC236}">
                <a16:creationId xmlns:a16="http://schemas.microsoft.com/office/drawing/2014/main" id="{CF514008-ACA0-4B69-A0B4-9560BCAC8C47}"/>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1" name="Footer Placeholder 4">
            <a:extLst>
              <a:ext uri="{FF2B5EF4-FFF2-40B4-BE49-F238E27FC236}">
                <a16:creationId xmlns:a16="http://schemas.microsoft.com/office/drawing/2014/main" id="{8E04B98C-509D-47EF-8107-9F32220AC4F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endParaRPr lang="en-US" altLang="en-US">
              <a:solidFill>
                <a:schemeClr val="tx1"/>
              </a:solidFill>
              <a:latin typeface="Times New Roman" panose="02020603050405020304" pitchFamily="18" charset="0"/>
            </a:endParaRPr>
          </a:p>
        </p:txBody>
      </p:sp>
      <p:sp>
        <p:nvSpPr>
          <p:cNvPr id="29702" name="Slide Number Placeholder 5">
            <a:extLst>
              <a:ext uri="{FF2B5EF4-FFF2-40B4-BE49-F238E27FC236}">
                <a16:creationId xmlns:a16="http://schemas.microsoft.com/office/drawing/2014/main" id="{E9E249F7-AB64-41A7-8CB9-2AD156A50F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bg2"/>
                </a:solidFill>
                <a:latin typeface="Arial" panose="020B0604020202020204" pitchFamily="34" charset="0"/>
              </a:defRPr>
            </a:lvl1pPr>
            <a:lvl2pPr marL="714375" indent="-274638">
              <a:defRPr>
                <a:solidFill>
                  <a:schemeClr val="bg2"/>
                </a:solidFill>
                <a:latin typeface="Arial" panose="020B0604020202020204" pitchFamily="34" charset="0"/>
              </a:defRPr>
            </a:lvl2pPr>
            <a:lvl3pPr marL="1100138" indent="-219075">
              <a:defRPr>
                <a:solidFill>
                  <a:schemeClr val="bg2"/>
                </a:solidFill>
                <a:latin typeface="Arial" panose="020B0604020202020204" pitchFamily="34" charset="0"/>
              </a:defRPr>
            </a:lvl3pPr>
            <a:lvl4pPr marL="1541463" indent="-219075">
              <a:defRPr>
                <a:solidFill>
                  <a:schemeClr val="bg2"/>
                </a:solidFill>
                <a:latin typeface="Arial" panose="020B0604020202020204" pitchFamily="34" charset="0"/>
              </a:defRPr>
            </a:lvl4pPr>
            <a:lvl5pPr marL="1981200" indent="-219075">
              <a:defRPr>
                <a:solidFill>
                  <a:schemeClr val="bg2"/>
                </a:solidFill>
                <a:latin typeface="Arial" panose="020B0604020202020204" pitchFamily="34" charset="0"/>
              </a:defRPr>
            </a:lvl5pPr>
            <a:lvl6pPr marL="2438400" indent="-219075" eaLnBrk="0" fontAlgn="base" hangingPunct="0">
              <a:spcBef>
                <a:spcPct val="0"/>
              </a:spcBef>
              <a:spcAft>
                <a:spcPct val="0"/>
              </a:spcAft>
              <a:defRPr>
                <a:solidFill>
                  <a:schemeClr val="bg2"/>
                </a:solidFill>
                <a:latin typeface="Arial" panose="020B0604020202020204" pitchFamily="34" charset="0"/>
              </a:defRPr>
            </a:lvl6pPr>
            <a:lvl7pPr marL="2895600" indent="-219075" eaLnBrk="0" fontAlgn="base" hangingPunct="0">
              <a:spcBef>
                <a:spcPct val="0"/>
              </a:spcBef>
              <a:spcAft>
                <a:spcPct val="0"/>
              </a:spcAft>
              <a:defRPr>
                <a:solidFill>
                  <a:schemeClr val="bg2"/>
                </a:solidFill>
                <a:latin typeface="Arial" panose="020B0604020202020204" pitchFamily="34" charset="0"/>
              </a:defRPr>
            </a:lvl7pPr>
            <a:lvl8pPr marL="3352800" indent="-219075" eaLnBrk="0" fontAlgn="base" hangingPunct="0">
              <a:spcBef>
                <a:spcPct val="0"/>
              </a:spcBef>
              <a:spcAft>
                <a:spcPct val="0"/>
              </a:spcAft>
              <a:defRPr>
                <a:solidFill>
                  <a:schemeClr val="bg2"/>
                </a:solidFill>
                <a:latin typeface="Arial" panose="020B0604020202020204" pitchFamily="34" charset="0"/>
              </a:defRPr>
            </a:lvl8pPr>
            <a:lvl9pPr marL="3810000" indent="-219075" eaLnBrk="0" fontAlgn="base" hangingPunct="0">
              <a:spcBef>
                <a:spcPct val="0"/>
              </a:spcBef>
              <a:spcAft>
                <a:spcPct val="0"/>
              </a:spcAft>
              <a:defRPr>
                <a:solidFill>
                  <a:schemeClr val="bg2"/>
                </a:solidFill>
                <a:latin typeface="Arial" panose="020B0604020202020204" pitchFamily="34" charset="0"/>
              </a:defRPr>
            </a:lvl9pPr>
          </a:lstStyle>
          <a:p>
            <a:fld id="{5AAFA966-4C10-43F3-B9AA-95C6007FED28}" type="slidenum">
              <a:rPr lang="en-US" altLang="en-US" smtClean="0">
                <a:solidFill>
                  <a:schemeClr val="tx1"/>
                </a:solidFill>
                <a:latin typeface="Times New Roman" panose="02020603050405020304" pitchFamily="18" charset="0"/>
              </a:rPr>
              <a:pPr/>
              <a:t>13</a:t>
            </a:fld>
            <a:endParaRPr lang="en-US" altLang="en-US">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815225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11/20/2023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365495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41513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11/20/2023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400844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63EB7C-FB8C-CA9C-B99C-AA5BF5E8BA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150956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460274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4284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3C596E6-2CA1-78E4-9FBC-9E6B2FAF1CA1}"/>
              </a:ext>
            </a:extLst>
          </p:cNvPr>
          <p:cNvSpPr>
            <a:spLocks noGrp="1"/>
          </p:cNvSpPr>
          <p:nvPr>
            <p:ph type="title"/>
          </p:nvPr>
        </p:nvSpPr>
        <p:spPr>
          <a:xfrm>
            <a:off x="2464" y="0"/>
            <a:ext cx="11704320" cy="731520"/>
          </a:xfrm>
          <a:noFill/>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4" name="Slide Number Placeholder 5">
            <a:extLst>
              <a:ext uri="{FF2B5EF4-FFF2-40B4-BE49-F238E27FC236}">
                <a16:creationId xmlns:a16="http://schemas.microsoft.com/office/drawing/2014/main" id="{1039CCD8-42F4-114B-0B60-9D0D79EDB413}"/>
              </a:ext>
            </a:extLst>
          </p:cNvPr>
          <p:cNvSpPr>
            <a:spLocks noGrp="1"/>
          </p:cNvSpPr>
          <p:nvPr>
            <p:ph type="sldNum" sz="quarter" idx="12"/>
          </p:nvPr>
        </p:nvSpPr>
        <p:spPr>
          <a:xfrm>
            <a:off x="11667838" y="6382363"/>
            <a:ext cx="457200" cy="365760"/>
          </a:xfrm>
        </p:spPr>
        <p:txBody>
          <a:bodyPr/>
          <a:lstStyle>
            <a:lvl1pPr algn="ctr">
              <a:defRPr>
                <a:solidFill>
                  <a:schemeClr val="tx1"/>
                </a:solidFill>
              </a:defRPr>
            </a:lvl1pPr>
          </a:lstStyle>
          <a:p>
            <a:fld id="{3E01C114-297A-4F32-A538-0D53D9430E0D}" type="slidenum">
              <a:rPr lang="en-US" smtClean="0"/>
              <a:pPr/>
              <a:t>‹#›</a:t>
            </a:fld>
            <a:endParaRPr lang="en-US"/>
          </a:p>
        </p:txBody>
      </p:sp>
      <p:sp>
        <p:nvSpPr>
          <p:cNvPr id="2" name="Text Placeholder 4">
            <a:extLst>
              <a:ext uri="{FF2B5EF4-FFF2-40B4-BE49-F238E27FC236}">
                <a16:creationId xmlns:a16="http://schemas.microsoft.com/office/drawing/2014/main" id="{33F3FCF7-5403-A3D5-D883-857D60B01B33}"/>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sz="2800">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545931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BC34-6534-0469-01B4-7C1E3DB22644}"/>
              </a:ext>
            </a:extLst>
          </p:cNvPr>
          <p:cNvSpPr>
            <a:spLocks noGrp="1"/>
          </p:cNvSpPr>
          <p:nvPr>
            <p:ph type="title"/>
          </p:nvPr>
        </p:nvSpPr>
        <p:spPr>
          <a:xfrm>
            <a:off x="0" y="0"/>
            <a:ext cx="11705761" cy="731520"/>
          </a:xfrm>
        </p:spPr>
        <p:txBody>
          <a:bodyPr>
            <a:normAutofit/>
          </a:bodyPr>
          <a:lstStyle>
            <a:lvl1pPr marL="182880">
              <a:defRPr>
                <a:solidFill>
                  <a:schemeClr val="tx1"/>
                </a:solidFill>
              </a:defRPr>
            </a:lvl1pPr>
          </a:lstStyle>
          <a:p>
            <a:r>
              <a:rPr lang="en-US" noProof="0"/>
              <a:t>Click to edit Master title style</a:t>
            </a:r>
            <a:endParaRPr lang="vi-VN" noProof="0"/>
          </a:p>
        </p:txBody>
      </p:sp>
      <p:sp>
        <p:nvSpPr>
          <p:cNvPr id="6" name="Slide Number Placeholder 5">
            <a:extLst>
              <a:ext uri="{FF2B5EF4-FFF2-40B4-BE49-F238E27FC236}">
                <a16:creationId xmlns:a16="http://schemas.microsoft.com/office/drawing/2014/main" id="{7F73910C-08DD-FF3B-4B13-035C64679E4D}"/>
              </a:ext>
            </a:extLst>
          </p:cNvPr>
          <p:cNvSpPr>
            <a:spLocks noGrp="1"/>
          </p:cNvSpPr>
          <p:nvPr>
            <p:ph type="sldNum" sz="quarter" idx="12"/>
          </p:nvPr>
        </p:nvSpPr>
        <p:spPr/>
        <p:txBody>
          <a:bodyPr/>
          <a:lstStyle>
            <a:lvl1pPr algn="ctr">
              <a:defRPr>
                <a:solidFill>
                  <a:schemeClr val="tx1"/>
                </a:solidFill>
              </a:defRPr>
            </a:lvl1pPr>
          </a:lstStyle>
          <a:p>
            <a:fld id="{3E01C114-297A-4F32-A538-0D53D9430E0D}" type="slidenum">
              <a:rPr lang="en-US" smtClean="0"/>
              <a:pPr/>
              <a:t>‹#›</a:t>
            </a:fld>
            <a:endParaRPr lang="en-US"/>
          </a:p>
        </p:txBody>
      </p:sp>
      <p:sp>
        <p:nvSpPr>
          <p:cNvPr id="12" name="Content Placeholder 11">
            <a:extLst>
              <a:ext uri="{FF2B5EF4-FFF2-40B4-BE49-F238E27FC236}">
                <a16:creationId xmlns:a16="http://schemas.microsoft.com/office/drawing/2014/main" id="{B6092B28-02F5-71A0-70FF-D8200AF2C3A2}"/>
              </a:ext>
            </a:extLst>
          </p:cNvPr>
          <p:cNvSpPr>
            <a:spLocks noGrp="1"/>
          </p:cNvSpPr>
          <p:nvPr>
            <p:ph sz="quarter" idx="15"/>
          </p:nvPr>
        </p:nvSpPr>
        <p:spPr>
          <a:xfrm>
            <a:off x="297180" y="904872"/>
            <a:ext cx="10515600" cy="457200"/>
          </a:xfrm>
          <a:prstGeom prst="rect">
            <a:avLst/>
          </a:prstGeom>
        </p:spPr>
        <p:txBody>
          <a:bodyPr/>
          <a:lstStyle>
            <a:lvl1pPr marL="0" indent="0" algn="l">
              <a:buNone/>
              <a:defRPr b="1">
                <a:solidFill>
                  <a:schemeClr val="tx1"/>
                </a:solidFill>
              </a:defRPr>
            </a:lvl1pPr>
            <a:lvl2pPr marL="457177" indent="0">
              <a:buNone/>
              <a:defRPr/>
            </a:lvl2pPr>
          </a:lstStyle>
          <a:p>
            <a:pPr lvl="0"/>
            <a:r>
              <a:rPr lang="en-US" noProof="0"/>
              <a:t>Click to edit Master text styles</a:t>
            </a:r>
          </a:p>
        </p:txBody>
      </p:sp>
      <p:sp>
        <p:nvSpPr>
          <p:cNvPr id="7" name="Text Placeholder 4">
            <a:extLst>
              <a:ext uri="{FF2B5EF4-FFF2-40B4-BE49-F238E27FC236}">
                <a16:creationId xmlns:a16="http://schemas.microsoft.com/office/drawing/2014/main" id="{A5AD2399-EDF4-189F-2496-84377DB8330F}"/>
              </a:ext>
            </a:extLst>
          </p:cNvPr>
          <p:cNvSpPr>
            <a:spLocks noGrp="1"/>
          </p:cNvSpPr>
          <p:nvPr>
            <p:ph type="body" sz="quarter" idx="16"/>
          </p:nvPr>
        </p:nvSpPr>
        <p:spPr>
          <a:xfrm>
            <a:off x="603597" y="1448223"/>
            <a:ext cx="10515600" cy="4769694"/>
          </a:xfrm>
          <a:prstGeom prst="rect">
            <a:avLst/>
          </a:prstGeom>
        </p:spPr>
        <p:txBody>
          <a:bodyPr/>
          <a:lstStyle>
            <a:lvl1pPr indent="-274320">
              <a:lnSpc>
                <a:spcPct val="100000"/>
              </a:lnSpc>
              <a:spcBef>
                <a:spcPts val="300"/>
              </a:spcBef>
              <a:buSzPct val="100000"/>
              <a:defRPr>
                <a:solidFill>
                  <a:schemeClr val="accent1"/>
                </a:solidFill>
              </a:defRPr>
            </a:lvl1pPr>
            <a:lvl2pPr marL="457200" indent="-274320">
              <a:lnSpc>
                <a:spcPct val="100000"/>
              </a:lnSpc>
              <a:spcBef>
                <a:spcPts val="300"/>
              </a:spcBef>
              <a:buSzPct val="125000"/>
              <a:buFont typeface="Arial" panose="020B0604020202020204" pitchFamily="34" charset="0"/>
              <a:buChar char="•"/>
              <a:defRPr sz="2400">
                <a:solidFill>
                  <a:schemeClr val="accent1"/>
                </a:solidFill>
              </a:defRPr>
            </a:lvl2pPr>
            <a:lvl3pPr marL="685800" indent="-274320">
              <a:lnSpc>
                <a:spcPct val="100000"/>
              </a:lnSpc>
              <a:spcBef>
                <a:spcPts val="300"/>
              </a:spcBef>
              <a:buFont typeface="Wingdings" panose="05000000000000000000" pitchFamily="2" charset="2"/>
              <a:buChar char="§"/>
              <a:defRPr sz="2000">
                <a:solidFill>
                  <a:schemeClr val="accent1"/>
                </a:solidFill>
              </a:defRPr>
            </a:lvl3pPr>
            <a:lvl4pPr indent="-274320">
              <a:lnSpc>
                <a:spcPct val="100000"/>
              </a:lnSpc>
              <a:spcBef>
                <a:spcPts val="300"/>
              </a:spcBef>
              <a:defRPr sz="2000">
                <a:solidFill>
                  <a:schemeClr val="accent1"/>
                </a:solidFill>
              </a:defRPr>
            </a:lvl4pPr>
            <a:lvl5pPr marL="1143000" indent="-274320">
              <a:lnSpc>
                <a:spcPct val="100000"/>
              </a:lnSpc>
              <a:spcBef>
                <a:spcPts val="300"/>
              </a:spcBef>
              <a:buSzPct val="75000"/>
              <a:buFont typeface="Wingdings" panose="05000000000000000000" pitchFamily="2" charset="2"/>
              <a:buChar char="§"/>
              <a:defRPr sz="2000">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Tree>
    <p:extLst>
      <p:ext uri="{BB962C8B-B14F-4D97-AF65-F5344CB8AC3E}">
        <p14:creationId xmlns:p14="http://schemas.microsoft.com/office/powerpoint/2010/main" val="3418692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3058A-4194-5FE6-266F-1492EE2E74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599431" y="103936"/>
            <a:ext cx="486239" cy="717257"/>
          </a:xfrm>
          <a:prstGeom prst="rect">
            <a:avLst/>
          </a:prstGeom>
        </p:spPr>
      </p:pic>
    </p:spTree>
    <p:extLst>
      <p:ext uri="{BB962C8B-B14F-4D97-AF65-F5344CB8AC3E}">
        <p14:creationId xmlns:p14="http://schemas.microsoft.com/office/powerpoint/2010/main" val="375019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11/20/2023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60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50507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3372751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11/20/2023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182300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11/20/2023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19385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232104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11/20/2023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17505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11/20/2023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3E01C114-297A-4F32-A538-0D53D9430E0D}" type="slidenum">
              <a:rPr lang="en-US" smtClean="0"/>
              <a:pPr/>
              <a:t>‹#›</a:t>
            </a:fld>
            <a:endParaRPr lang="en-US"/>
          </a:p>
        </p:txBody>
      </p:sp>
    </p:spTree>
    <p:extLst>
      <p:ext uri="{BB962C8B-B14F-4D97-AF65-F5344CB8AC3E}">
        <p14:creationId xmlns:p14="http://schemas.microsoft.com/office/powerpoint/2010/main" val="527620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7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1.2. </a:t>
            </a:r>
            <a:r>
              <a:rPr lang="en-US" sz="2800" dirty="0">
                <a:solidFill>
                  <a:srgbClr val="002060"/>
                </a:solidFill>
              </a:rPr>
              <a:t>T</a:t>
            </a:r>
            <a:r>
              <a:rPr lang="vi-VN" sz="2800" dirty="0">
                <a:solidFill>
                  <a:srgbClr val="002060"/>
                </a:solidFill>
              </a:rPr>
              <a:t>ính chất đỏ đen </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10</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92745" y="1448663"/>
            <a:ext cx="5745431" cy="4832413"/>
          </a:xfrm>
          <a:prstGeom prst="rect">
            <a:avLst/>
          </a:prstGeom>
          <a:noFill/>
          <a:ln w="9525">
            <a:solidFill>
              <a:schemeClr val="bg1"/>
            </a:solid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rPr>
              <a:t>:</a:t>
            </a:r>
          </a:p>
        </p:txBody>
      </p:sp>
      <p:sp>
        <p:nvSpPr>
          <p:cNvPr id="15" name="Oval 14">
            <a:extLst>
              <a:ext uri="{FF2B5EF4-FFF2-40B4-BE49-F238E27FC236}">
                <a16:creationId xmlns:a16="http://schemas.microsoft.com/office/drawing/2014/main" id="{06531D57-DD9F-98A1-2AEC-270EC9EDD12B}"/>
              </a:ext>
            </a:extLst>
          </p:cNvPr>
          <p:cNvSpPr>
            <a:spLocks noChangeArrowheads="1"/>
          </p:cNvSpPr>
          <p:nvPr/>
        </p:nvSpPr>
        <p:spPr bwMode="auto">
          <a:xfrm>
            <a:off x="9492510" y="3760020"/>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rPr>
              <a:t>13</a:t>
            </a:r>
          </a:p>
        </p:txBody>
      </p:sp>
      <p:sp>
        <p:nvSpPr>
          <p:cNvPr id="16" name="Oval 4">
            <a:extLst>
              <a:ext uri="{FF2B5EF4-FFF2-40B4-BE49-F238E27FC236}">
                <a16:creationId xmlns:a16="http://schemas.microsoft.com/office/drawing/2014/main" id="{1F8BE07B-2029-8C96-B944-ED0748B81DB4}"/>
              </a:ext>
            </a:extLst>
          </p:cNvPr>
          <p:cNvSpPr>
            <a:spLocks noChangeArrowheads="1"/>
          </p:cNvSpPr>
          <p:nvPr/>
        </p:nvSpPr>
        <p:spPr bwMode="auto">
          <a:xfrm>
            <a:off x="8841395" y="3014409"/>
            <a:ext cx="533400" cy="533400"/>
          </a:xfrm>
          <a:prstGeom prst="ellipse">
            <a:avLst/>
          </a:prstGeom>
          <a:solidFill>
            <a:schemeClr val="accent6"/>
          </a:solidFill>
          <a:ln w="9525">
            <a:solidFill>
              <a:schemeClr val="accent6"/>
            </a:solidFill>
            <a:round/>
            <a:headEnd/>
            <a:tailEnd/>
          </a:ln>
        </p:spPr>
        <p:txBody>
          <a:bodyPr wrap="none" anchor="ctr"/>
          <a:lstStyle/>
          <a:p>
            <a:pPr algn="ctr" eaLnBrk="0" hangingPunct="0"/>
            <a:r>
              <a:rPr lang="en-US" dirty="0">
                <a:solidFill>
                  <a:schemeClr val="bg1"/>
                </a:solidFill>
              </a:rPr>
              <a:t>8</a:t>
            </a:r>
          </a:p>
        </p:txBody>
      </p:sp>
      <p:sp>
        <p:nvSpPr>
          <p:cNvPr id="17" name="Oval 5">
            <a:extLst>
              <a:ext uri="{FF2B5EF4-FFF2-40B4-BE49-F238E27FC236}">
                <a16:creationId xmlns:a16="http://schemas.microsoft.com/office/drawing/2014/main" id="{05248575-9B1F-810F-198A-3F23A802C3AA}"/>
              </a:ext>
            </a:extLst>
          </p:cNvPr>
          <p:cNvSpPr>
            <a:spLocks noChangeArrowheads="1"/>
          </p:cNvSpPr>
          <p:nvPr/>
        </p:nvSpPr>
        <p:spPr bwMode="auto">
          <a:xfrm>
            <a:off x="7911491" y="3710055"/>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rPr>
              <a:t>1</a:t>
            </a:r>
          </a:p>
        </p:txBody>
      </p:sp>
      <p:sp>
        <p:nvSpPr>
          <p:cNvPr id="20" name="Line 10">
            <a:extLst>
              <a:ext uri="{FF2B5EF4-FFF2-40B4-BE49-F238E27FC236}">
                <a16:creationId xmlns:a16="http://schemas.microsoft.com/office/drawing/2014/main" id="{59F7DC3B-CD3D-C0DC-EB24-3C12CFA0891C}"/>
              </a:ext>
            </a:extLst>
          </p:cNvPr>
          <p:cNvSpPr>
            <a:spLocks noChangeShapeType="1"/>
          </p:cNvSpPr>
          <p:nvPr/>
        </p:nvSpPr>
        <p:spPr bwMode="auto">
          <a:xfrm>
            <a:off x="9279425" y="3490190"/>
            <a:ext cx="385671" cy="335782"/>
          </a:xfrm>
          <a:prstGeom prst="line">
            <a:avLst/>
          </a:prstGeom>
          <a:noFill/>
          <a:ln w="25400">
            <a:solidFill>
              <a:schemeClr val="tx1"/>
            </a:solidFill>
            <a:round/>
            <a:headEnd/>
            <a:tailEnd/>
          </a:ln>
        </p:spPr>
        <p:txBody>
          <a:bodyPr wrap="none" anchor="ctr"/>
          <a:lstStyle/>
          <a:p>
            <a:endParaRPr lang="en-US"/>
          </a:p>
        </p:txBody>
      </p:sp>
      <p:sp>
        <p:nvSpPr>
          <p:cNvPr id="21" name="Line 12">
            <a:extLst>
              <a:ext uri="{FF2B5EF4-FFF2-40B4-BE49-F238E27FC236}">
                <a16:creationId xmlns:a16="http://schemas.microsoft.com/office/drawing/2014/main" id="{0E025174-7316-A283-451E-E384D18A37D3}"/>
              </a:ext>
            </a:extLst>
          </p:cNvPr>
          <p:cNvSpPr>
            <a:spLocks noChangeShapeType="1"/>
          </p:cNvSpPr>
          <p:nvPr/>
        </p:nvSpPr>
        <p:spPr bwMode="auto">
          <a:xfrm flipH="1">
            <a:off x="8352055" y="3452156"/>
            <a:ext cx="547263" cy="373816"/>
          </a:xfrm>
          <a:prstGeom prst="line">
            <a:avLst/>
          </a:prstGeom>
          <a:noFill/>
          <a:ln w="25400">
            <a:solidFill>
              <a:schemeClr val="tx1"/>
            </a:solidFill>
            <a:round/>
            <a:headEnd/>
            <a:tailEnd/>
          </a:ln>
        </p:spPr>
        <p:txBody>
          <a:bodyPr wrap="none" anchor="ctr"/>
          <a:lstStyle/>
          <a:p>
            <a:endParaRPr lang="en-US" dirty="0"/>
          </a:p>
        </p:txBody>
      </p:sp>
      <p:sp>
        <p:nvSpPr>
          <p:cNvPr id="23" name="Line 42">
            <a:extLst>
              <a:ext uri="{FF2B5EF4-FFF2-40B4-BE49-F238E27FC236}">
                <a16:creationId xmlns:a16="http://schemas.microsoft.com/office/drawing/2014/main" id="{0DC8DB88-0A3B-E352-5856-73716C5B2B7D}"/>
              </a:ext>
            </a:extLst>
          </p:cNvPr>
          <p:cNvSpPr>
            <a:spLocks noChangeShapeType="1"/>
          </p:cNvSpPr>
          <p:nvPr/>
        </p:nvSpPr>
        <p:spPr bwMode="auto">
          <a:xfrm>
            <a:off x="8302504" y="4160570"/>
            <a:ext cx="314973" cy="519191"/>
          </a:xfrm>
          <a:prstGeom prst="line">
            <a:avLst/>
          </a:prstGeom>
          <a:noFill/>
          <a:ln w="25400">
            <a:solidFill>
              <a:schemeClr val="tx1"/>
            </a:solidFill>
            <a:round/>
            <a:headEnd/>
            <a:tailEnd/>
          </a:ln>
        </p:spPr>
        <p:txBody>
          <a:bodyPr wrap="none" anchor="ctr"/>
          <a:lstStyle/>
          <a:p>
            <a:endParaRPr lang="en-US"/>
          </a:p>
        </p:txBody>
      </p:sp>
      <p:sp>
        <p:nvSpPr>
          <p:cNvPr id="28" name="Line 12">
            <a:extLst>
              <a:ext uri="{FF2B5EF4-FFF2-40B4-BE49-F238E27FC236}">
                <a16:creationId xmlns:a16="http://schemas.microsoft.com/office/drawing/2014/main" id="{2CCC5065-148B-3E45-0613-3F632F6494BF}"/>
              </a:ext>
            </a:extLst>
          </p:cNvPr>
          <p:cNvSpPr>
            <a:spLocks noChangeShapeType="1"/>
          </p:cNvSpPr>
          <p:nvPr/>
        </p:nvSpPr>
        <p:spPr bwMode="auto">
          <a:xfrm flipH="1">
            <a:off x="7634897" y="4160570"/>
            <a:ext cx="348342" cy="534678"/>
          </a:xfrm>
          <a:prstGeom prst="line">
            <a:avLst/>
          </a:prstGeom>
          <a:noFill/>
          <a:ln w="25400">
            <a:solidFill>
              <a:schemeClr val="tx1"/>
            </a:solidFill>
            <a:round/>
            <a:headEnd/>
            <a:tailEnd/>
          </a:ln>
        </p:spPr>
        <p:txBody>
          <a:bodyPr wrap="none" anchor="ctr"/>
          <a:lstStyle/>
          <a:p>
            <a:endParaRPr lang="en-US" dirty="0"/>
          </a:p>
        </p:txBody>
      </p:sp>
      <p:sp>
        <p:nvSpPr>
          <p:cNvPr id="30" name="TextBox 29">
            <a:extLst>
              <a:ext uri="{FF2B5EF4-FFF2-40B4-BE49-F238E27FC236}">
                <a16:creationId xmlns:a16="http://schemas.microsoft.com/office/drawing/2014/main" id="{D59AC5CC-DCE5-599E-B317-89F1B9A3A665}"/>
              </a:ext>
            </a:extLst>
          </p:cNvPr>
          <p:cNvSpPr txBox="1"/>
          <p:nvPr/>
        </p:nvSpPr>
        <p:spPr>
          <a:xfrm>
            <a:off x="7342989"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31" name="TextBox 30">
            <a:extLst>
              <a:ext uri="{FF2B5EF4-FFF2-40B4-BE49-F238E27FC236}">
                <a16:creationId xmlns:a16="http://schemas.microsoft.com/office/drawing/2014/main" id="{9711E3B0-2C03-8024-E2A2-8CFC1110311B}"/>
              </a:ext>
            </a:extLst>
          </p:cNvPr>
          <p:cNvSpPr txBox="1"/>
          <p:nvPr/>
        </p:nvSpPr>
        <p:spPr>
          <a:xfrm>
            <a:off x="8241204"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34" name="TextBox 33">
            <a:extLst>
              <a:ext uri="{FF2B5EF4-FFF2-40B4-BE49-F238E27FC236}">
                <a16:creationId xmlns:a16="http://schemas.microsoft.com/office/drawing/2014/main" id="{A6C09783-5ED3-9E3A-EF98-C68B4D8330CC}"/>
              </a:ext>
            </a:extLst>
          </p:cNvPr>
          <p:cNvSpPr txBox="1"/>
          <p:nvPr/>
        </p:nvSpPr>
        <p:spPr>
          <a:xfrm>
            <a:off x="9170070" y="462728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41" name="Line 42">
            <a:extLst>
              <a:ext uri="{FF2B5EF4-FFF2-40B4-BE49-F238E27FC236}">
                <a16:creationId xmlns:a16="http://schemas.microsoft.com/office/drawing/2014/main" id="{D2B7562A-35A3-16B6-B5B2-AB2EAF5F4030}"/>
              </a:ext>
            </a:extLst>
          </p:cNvPr>
          <p:cNvSpPr>
            <a:spLocks noChangeShapeType="1"/>
          </p:cNvSpPr>
          <p:nvPr/>
        </p:nvSpPr>
        <p:spPr bwMode="auto">
          <a:xfrm>
            <a:off x="9984361" y="4233583"/>
            <a:ext cx="288745" cy="461665"/>
          </a:xfrm>
          <a:prstGeom prst="line">
            <a:avLst/>
          </a:prstGeom>
          <a:noFill/>
          <a:ln w="25400">
            <a:solidFill>
              <a:schemeClr val="tx1"/>
            </a:solidFill>
            <a:round/>
            <a:headEnd/>
            <a:tailEnd/>
          </a:ln>
        </p:spPr>
        <p:txBody>
          <a:bodyPr wrap="none" anchor="ctr"/>
          <a:lstStyle/>
          <a:p>
            <a:endParaRPr lang="en-US"/>
          </a:p>
        </p:txBody>
      </p:sp>
      <p:sp>
        <p:nvSpPr>
          <p:cNvPr id="42" name="TextBox 41">
            <a:extLst>
              <a:ext uri="{FF2B5EF4-FFF2-40B4-BE49-F238E27FC236}">
                <a16:creationId xmlns:a16="http://schemas.microsoft.com/office/drawing/2014/main" id="{8E4DEE43-0260-2A48-70D7-92030290DB7C}"/>
              </a:ext>
            </a:extLst>
          </p:cNvPr>
          <p:cNvSpPr txBox="1"/>
          <p:nvPr/>
        </p:nvSpPr>
        <p:spPr>
          <a:xfrm>
            <a:off x="10098936" y="462728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43" name="Line 12">
            <a:extLst>
              <a:ext uri="{FF2B5EF4-FFF2-40B4-BE49-F238E27FC236}">
                <a16:creationId xmlns:a16="http://schemas.microsoft.com/office/drawing/2014/main" id="{2650FCDE-E8C4-0F95-26E9-3226EB660BCF}"/>
              </a:ext>
            </a:extLst>
          </p:cNvPr>
          <p:cNvSpPr>
            <a:spLocks noChangeShapeType="1"/>
          </p:cNvSpPr>
          <p:nvPr/>
        </p:nvSpPr>
        <p:spPr bwMode="auto">
          <a:xfrm flipH="1">
            <a:off x="9403394" y="4293419"/>
            <a:ext cx="261702" cy="357159"/>
          </a:xfrm>
          <a:prstGeom prst="line">
            <a:avLst/>
          </a:prstGeom>
          <a:noFill/>
          <a:ln w="25400">
            <a:solidFill>
              <a:schemeClr val="tx1"/>
            </a:solidFill>
            <a:round/>
            <a:headEnd/>
            <a:tailEnd/>
          </a:ln>
        </p:spPr>
        <p:txBody>
          <a:bodyPr wrap="none" anchor="ctr"/>
          <a:lstStyle/>
          <a:p>
            <a:endParaRPr lang="en-US" dirty="0"/>
          </a:p>
        </p:txBody>
      </p:sp>
      <p:sp>
        <p:nvSpPr>
          <p:cNvPr id="8" name="TextBox 7">
            <a:extLst>
              <a:ext uri="{FF2B5EF4-FFF2-40B4-BE49-F238E27FC236}">
                <a16:creationId xmlns:a16="http://schemas.microsoft.com/office/drawing/2014/main" id="{4103D2E7-3A82-3B66-8414-ACF75F4701BE}"/>
              </a:ext>
            </a:extLst>
          </p:cNvPr>
          <p:cNvSpPr txBox="1"/>
          <p:nvPr/>
        </p:nvSpPr>
        <p:spPr>
          <a:xfrm>
            <a:off x="8226223" y="1552094"/>
            <a:ext cx="1763744" cy="461665"/>
          </a:xfrm>
          <a:prstGeom prst="rect">
            <a:avLst/>
          </a:prstGeom>
          <a:ln>
            <a:solidFill>
              <a:schemeClr val="tx1"/>
            </a:solidFill>
          </a:ln>
        </p:spPr>
        <p:txBody>
          <a:bodyPr vert="horz" wrap="square" lIns="91440" tIns="45720" rIns="91440" bIns="45720" rtlCol="0">
            <a:spAutoFit/>
          </a:bodyPr>
          <a:lstStyle/>
          <a:p>
            <a:pPr marL="0" indent="0" algn="l">
              <a:buNone/>
            </a:pP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đỏ</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đen</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76099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1.2. </a:t>
            </a:r>
            <a:r>
              <a:rPr lang="en-US" sz="2800" dirty="0">
                <a:solidFill>
                  <a:srgbClr val="002060"/>
                </a:solidFill>
              </a:rPr>
              <a:t>T</a:t>
            </a:r>
            <a:r>
              <a:rPr lang="vi-VN" sz="2800" dirty="0">
                <a:solidFill>
                  <a:srgbClr val="002060"/>
                </a:solidFill>
              </a:rPr>
              <a:t>ính chất đỏ đen </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11</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91045" y="1448663"/>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4" name="TextBox 13">
            <a:extLst>
              <a:ext uri="{FF2B5EF4-FFF2-40B4-BE49-F238E27FC236}">
                <a16:creationId xmlns:a16="http://schemas.microsoft.com/office/drawing/2014/main" id="{1CF9838A-BC9A-A4F1-992A-2ADE4C0B3D8E}"/>
              </a:ext>
            </a:extLst>
          </p:cNvPr>
          <p:cNvSpPr txBox="1"/>
          <p:nvPr/>
        </p:nvSpPr>
        <p:spPr>
          <a:xfrm>
            <a:off x="7658949" y="5435936"/>
            <a:ext cx="2898291" cy="461665"/>
          </a:xfrm>
          <a:prstGeom prst="rect">
            <a:avLst/>
          </a:prstGeom>
          <a:ln>
            <a:noFill/>
          </a:ln>
        </p:spPr>
        <p:txBody>
          <a:bodyPr vert="horz" wrap="square" lIns="91440" tIns="45720" rIns="91440" bIns="45720" rtlCol="0">
            <a:spAutoFit/>
          </a:bodyPr>
          <a:lstStyle/>
          <a:p>
            <a:pPr marL="0" indent="0" algn="l">
              <a:buNone/>
            </a:pP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Vi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phạm</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tính</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chất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5</a:t>
            </a:r>
          </a:p>
        </p:txBody>
      </p:sp>
      <p:sp>
        <p:nvSpPr>
          <p:cNvPr id="15" name="Oval 14">
            <a:extLst>
              <a:ext uri="{FF2B5EF4-FFF2-40B4-BE49-F238E27FC236}">
                <a16:creationId xmlns:a16="http://schemas.microsoft.com/office/drawing/2014/main" id="{06531D57-DD9F-98A1-2AEC-270EC9EDD12B}"/>
              </a:ext>
            </a:extLst>
          </p:cNvPr>
          <p:cNvSpPr>
            <a:spLocks noChangeArrowheads="1"/>
          </p:cNvSpPr>
          <p:nvPr/>
        </p:nvSpPr>
        <p:spPr bwMode="auto">
          <a:xfrm>
            <a:off x="9994298" y="231034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13</a:t>
            </a:r>
          </a:p>
        </p:txBody>
      </p:sp>
      <p:sp>
        <p:nvSpPr>
          <p:cNvPr id="16" name="Oval 4">
            <a:extLst>
              <a:ext uri="{FF2B5EF4-FFF2-40B4-BE49-F238E27FC236}">
                <a16:creationId xmlns:a16="http://schemas.microsoft.com/office/drawing/2014/main" id="{1F8BE07B-2029-8C96-B944-ED0748B81DB4}"/>
              </a:ext>
            </a:extLst>
          </p:cNvPr>
          <p:cNvSpPr>
            <a:spLocks noChangeArrowheads="1"/>
          </p:cNvSpPr>
          <p:nvPr/>
        </p:nvSpPr>
        <p:spPr bwMode="auto">
          <a:xfrm>
            <a:off x="8841395" y="3014409"/>
            <a:ext cx="533400" cy="533400"/>
          </a:xfrm>
          <a:prstGeom prst="ellipse">
            <a:avLst/>
          </a:prstGeom>
          <a:solidFill>
            <a:schemeClr val="accent6"/>
          </a:solidFill>
          <a:ln w="9525">
            <a:solidFill>
              <a:schemeClr val="accent6"/>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8</a:t>
            </a:r>
          </a:p>
        </p:txBody>
      </p:sp>
      <p:sp>
        <p:nvSpPr>
          <p:cNvPr id="17" name="Oval 5">
            <a:extLst>
              <a:ext uri="{FF2B5EF4-FFF2-40B4-BE49-F238E27FC236}">
                <a16:creationId xmlns:a16="http://schemas.microsoft.com/office/drawing/2014/main" id="{05248575-9B1F-810F-198A-3F23A802C3AA}"/>
              </a:ext>
            </a:extLst>
          </p:cNvPr>
          <p:cNvSpPr>
            <a:spLocks noChangeArrowheads="1"/>
          </p:cNvSpPr>
          <p:nvPr/>
        </p:nvSpPr>
        <p:spPr bwMode="auto">
          <a:xfrm>
            <a:off x="7911491" y="371005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9" name="Line 8">
            <a:extLst>
              <a:ext uri="{FF2B5EF4-FFF2-40B4-BE49-F238E27FC236}">
                <a16:creationId xmlns:a16="http://schemas.microsoft.com/office/drawing/2014/main" id="{9CC0AFAD-FC22-4BE4-06C8-15F12D4AB7B0}"/>
              </a:ext>
            </a:extLst>
          </p:cNvPr>
          <p:cNvSpPr>
            <a:spLocks noChangeShapeType="1"/>
          </p:cNvSpPr>
          <p:nvPr/>
        </p:nvSpPr>
        <p:spPr bwMode="auto">
          <a:xfrm flipH="1">
            <a:off x="9370670" y="2697716"/>
            <a:ext cx="655240" cy="426491"/>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0">
            <a:extLst>
              <a:ext uri="{FF2B5EF4-FFF2-40B4-BE49-F238E27FC236}">
                <a16:creationId xmlns:a16="http://schemas.microsoft.com/office/drawing/2014/main" id="{59F7DC3B-CD3D-C0DC-EB24-3C12CFA0891C}"/>
              </a:ext>
            </a:extLst>
          </p:cNvPr>
          <p:cNvSpPr>
            <a:spLocks noChangeShapeType="1"/>
          </p:cNvSpPr>
          <p:nvPr/>
        </p:nvSpPr>
        <p:spPr bwMode="auto">
          <a:xfrm>
            <a:off x="9279425" y="3490190"/>
            <a:ext cx="454321" cy="41553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Line 12">
            <a:extLst>
              <a:ext uri="{FF2B5EF4-FFF2-40B4-BE49-F238E27FC236}">
                <a16:creationId xmlns:a16="http://schemas.microsoft.com/office/drawing/2014/main" id="{0E025174-7316-A283-451E-E384D18A37D3}"/>
              </a:ext>
            </a:extLst>
          </p:cNvPr>
          <p:cNvSpPr>
            <a:spLocks noChangeShapeType="1"/>
          </p:cNvSpPr>
          <p:nvPr/>
        </p:nvSpPr>
        <p:spPr bwMode="auto">
          <a:xfrm flipH="1">
            <a:off x="8352055" y="3452156"/>
            <a:ext cx="547263" cy="373816"/>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Line 42">
            <a:extLst>
              <a:ext uri="{FF2B5EF4-FFF2-40B4-BE49-F238E27FC236}">
                <a16:creationId xmlns:a16="http://schemas.microsoft.com/office/drawing/2014/main" id="{0DC8DB88-0A3B-E352-5856-73716C5B2B7D}"/>
              </a:ext>
            </a:extLst>
          </p:cNvPr>
          <p:cNvSpPr>
            <a:spLocks noChangeShapeType="1"/>
          </p:cNvSpPr>
          <p:nvPr/>
        </p:nvSpPr>
        <p:spPr bwMode="auto">
          <a:xfrm>
            <a:off x="8269137" y="4146363"/>
            <a:ext cx="309448" cy="47894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Line 12">
            <a:extLst>
              <a:ext uri="{FF2B5EF4-FFF2-40B4-BE49-F238E27FC236}">
                <a16:creationId xmlns:a16="http://schemas.microsoft.com/office/drawing/2014/main" id="{2CCC5065-148B-3E45-0613-3F632F6494BF}"/>
              </a:ext>
            </a:extLst>
          </p:cNvPr>
          <p:cNvSpPr>
            <a:spLocks noChangeShapeType="1"/>
          </p:cNvSpPr>
          <p:nvPr/>
        </p:nvSpPr>
        <p:spPr bwMode="auto">
          <a:xfrm flipH="1">
            <a:off x="7634897" y="4160570"/>
            <a:ext cx="348342" cy="5346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D59AC5CC-DCE5-599E-B317-89F1B9A3A665}"/>
              </a:ext>
            </a:extLst>
          </p:cNvPr>
          <p:cNvSpPr txBox="1"/>
          <p:nvPr/>
        </p:nvSpPr>
        <p:spPr>
          <a:xfrm>
            <a:off x="7342989"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1" name="TextBox 30">
            <a:extLst>
              <a:ext uri="{FF2B5EF4-FFF2-40B4-BE49-F238E27FC236}">
                <a16:creationId xmlns:a16="http://schemas.microsoft.com/office/drawing/2014/main" id="{9711E3B0-2C03-8024-E2A2-8CFC1110311B}"/>
              </a:ext>
            </a:extLst>
          </p:cNvPr>
          <p:cNvSpPr txBox="1"/>
          <p:nvPr/>
        </p:nvSpPr>
        <p:spPr>
          <a:xfrm>
            <a:off x="8226605" y="4620385"/>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4" name="TextBox 33">
            <a:extLst>
              <a:ext uri="{FF2B5EF4-FFF2-40B4-BE49-F238E27FC236}">
                <a16:creationId xmlns:a16="http://schemas.microsoft.com/office/drawing/2014/main" id="{A6C09783-5ED3-9E3A-EF98-C68B4D8330CC}"/>
              </a:ext>
            </a:extLst>
          </p:cNvPr>
          <p:cNvSpPr txBox="1"/>
          <p:nvPr/>
        </p:nvSpPr>
        <p:spPr>
          <a:xfrm>
            <a:off x="9488128" y="384898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5" name="Freeform: Shape 34">
            <a:extLst>
              <a:ext uri="{FF2B5EF4-FFF2-40B4-BE49-F238E27FC236}">
                <a16:creationId xmlns:a16="http://schemas.microsoft.com/office/drawing/2014/main" id="{E399C9BD-F743-CEA2-2F94-4C74DB6C24A3}"/>
              </a:ext>
            </a:extLst>
          </p:cNvPr>
          <p:cNvSpPr/>
          <p:nvPr/>
        </p:nvSpPr>
        <p:spPr>
          <a:xfrm>
            <a:off x="7634897" y="2541992"/>
            <a:ext cx="2277302" cy="1849802"/>
          </a:xfrm>
          <a:custGeom>
            <a:avLst/>
            <a:gdLst>
              <a:gd name="connsiteX0" fmla="*/ 2102204 w 2102204"/>
              <a:gd name="connsiteY0" fmla="*/ 0 h 1994170"/>
              <a:gd name="connsiteX1" fmla="*/ 944613 w 2102204"/>
              <a:gd name="connsiteY1" fmla="*/ 612842 h 1994170"/>
              <a:gd name="connsiteX2" fmla="*/ 127490 w 2102204"/>
              <a:gd name="connsiteY2" fmla="*/ 1225685 h 1994170"/>
              <a:gd name="connsiteX3" fmla="*/ 1030 w 2102204"/>
              <a:gd name="connsiteY3" fmla="*/ 1994170 h 1994170"/>
              <a:gd name="connsiteX0" fmla="*/ 2102204 w 2102204"/>
              <a:gd name="connsiteY0" fmla="*/ 0 h 1994170"/>
              <a:gd name="connsiteX1" fmla="*/ 908694 w 2102204"/>
              <a:gd name="connsiteY1" fmla="*/ 518460 h 1994170"/>
              <a:gd name="connsiteX2" fmla="*/ 127490 w 2102204"/>
              <a:gd name="connsiteY2" fmla="*/ 1225685 h 1994170"/>
              <a:gd name="connsiteX3" fmla="*/ 1030 w 2102204"/>
              <a:gd name="connsiteY3" fmla="*/ 1994170 h 1994170"/>
            </a:gdLst>
            <a:ahLst/>
            <a:cxnLst>
              <a:cxn ang="0">
                <a:pos x="connsiteX0" y="connsiteY0"/>
              </a:cxn>
              <a:cxn ang="0">
                <a:pos x="connsiteX1" y="connsiteY1"/>
              </a:cxn>
              <a:cxn ang="0">
                <a:pos x="connsiteX2" y="connsiteY2"/>
              </a:cxn>
              <a:cxn ang="0">
                <a:pos x="connsiteX3" y="connsiteY3"/>
              </a:cxn>
            </a:cxnLst>
            <a:rect l="l" t="t" r="r" b="b"/>
            <a:pathLst>
              <a:path w="2102204" h="1994170">
                <a:moveTo>
                  <a:pt x="2102204" y="0"/>
                </a:moveTo>
                <a:cubicBezTo>
                  <a:pt x="1687968" y="204280"/>
                  <a:pt x="1237813" y="314179"/>
                  <a:pt x="908694" y="518460"/>
                </a:cubicBezTo>
                <a:cubicBezTo>
                  <a:pt x="579575" y="722741"/>
                  <a:pt x="284754" y="995464"/>
                  <a:pt x="127490" y="1225685"/>
                </a:cubicBezTo>
                <a:cubicBezTo>
                  <a:pt x="-29774" y="1455906"/>
                  <a:pt x="4273" y="1875817"/>
                  <a:pt x="1030" y="199417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Freeform: Shape 35">
            <a:extLst>
              <a:ext uri="{FF2B5EF4-FFF2-40B4-BE49-F238E27FC236}">
                <a16:creationId xmlns:a16="http://schemas.microsoft.com/office/drawing/2014/main" id="{655D7F1B-5D60-071D-7EBC-E06A2E6898FE}"/>
              </a:ext>
            </a:extLst>
          </p:cNvPr>
          <p:cNvSpPr/>
          <p:nvPr/>
        </p:nvSpPr>
        <p:spPr>
          <a:xfrm>
            <a:off x="9109304" y="2541929"/>
            <a:ext cx="929355" cy="1307060"/>
          </a:xfrm>
          <a:custGeom>
            <a:avLst/>
            <a:gdLst>
              <a:gd name="connsiteX0" fmla="*/ 929355 w 929355"/>
              <a:gd name="connsiteY0" fmla="*/ 0 h 1332690"/>
              <a:gd name="connsiteX1" fmla="*/ 5227 w 929355"/>
              <a:gd name="connsiteY1" fmla="*/ 291830 h 1332690"/>
              <a:gd name="connsiteX2" fmla="*/ 559704 w 929355"/>
              <a:gd name="connsiteY2" fmla="*/ 700392 h 1332690"/>
              <a:gd name="connsiteX3" fmla="*/ 695891 w 929355"/>
              <a:gd name="connsiteY3" fmla="*/ 1332690 h 1332690"/>
            </a:gdLst>
            <a:ahLst/>
            <a:cxnLst>
              <a:cxn ang="0">
                <a:pos x="connsiteX0" y="connsiteY0"/>
              </a:cxn>
              <a:cxn ang="0">
                <a:pos x="connsiteX1" y="connsiteY1"/>
              </a:cxn>
              <a:cxn ang="0">
                <a:pos x="connsiteX2" y="connsiteY2"/>
              </a:cxn>
              <a:cxn ang="0">
                <a:pos x="connsiteX3" y="connsiteY3"/>
              </a:cxn>
            </a:cxnLst>
            <a:rect l="l" t="t" r="r" b="b"/>
            <a:pathLst>
              <a:path w="929355" h="1332690">
                <a:moveTo>
                  <a:pt x="929355" y="0"/>
                </a:moveTo>
                <a:cubicBezTo>
                  <a:pt x="498095" y="87549"/>
                  <a:pt x="66836" y="175098"/>
                  <a:pt x="5227" y="291830"/>
                </a:cubicBezTo>
                <a:cubicBezTo>
                  <a:pt x="-56382" y="408562"/>
                  <a:pt x="444593" y="526915"/>
                  <a:pt x="559704" y="700392"/>
                </a:cubicBezTo>
                <a:cubicBezTo>
                  <a:pt x="674815" y="873869"/>
                  <a:pt x="666708" y="1238656"/>
                  <a:pt x="695891" y="133269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44CC5DBB-0811-2DCE-5BAA-2C2D55A4AE9C}"/>
              </a:ext>
            </a:extLst>
          </p:cNvPr>
          <p:cNvSpPr txBox="1"/>
          <p:nvPr/>
        </p:nvSpPr>
        <p:spPr>
          <a:xfrm>
            <a:off x="7577319" y="2950296"/>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3</a:t>
            </a:r>
          </a:p>
        </p:txBody>
      </p:sp>
      <p:sp>
        <p:nvSpPr>
          <p:cNvPr id="38" name="TextBox 37">
            <a:extLst>
              <a:ext uri="{FF2B5EF4-FFF2-40B4-BE49-F238E27FC236}">
                <a16:creationId xmlns:a16="http://schemas.microsoft.com/office/drawing/2014/main" id="{ABCA88E8-6EC3-DFA7-CC7C-6B6B36891551}"/>
              </a:ext>
            </a:extLst>
          </p:cNvPr>
          <p:cNvSpPr txBox="1"/>
          <p:nvPr/>
        </p:nvSpPr>
        <p:spPr>
          <a:xfrm>
            <a:off x="9974891" y="3243229"/>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a:t>
            </a:r>
          </a:p>
        </p:txBody>
      </p:sp>
      <p:sp>
        <p:nvSpPr>
          <p:cNvPr id="39" name="TextBox 38">
            <a:extLst>
              <a:ext uri="{FF2B5EF4-FFF2-40B4-BE49-F238E27FC236}">
                <a16:creationId xmlns:a16="http://schemas.microsoft.com/office/drawing/2014/main" id="{B17F5797-69BE-8E8D-3B81-65F2ECB5CD7E}"/>
              </a:ext>
            </a:extLst>
          </p:cNvPr>
          <p:cNvSpPr txBox="1"/>
          <p:nvPr/>
        </p:nvSpPr>
        <p:spPr>
          <a:xfrm>
            <a:off x="7498076" y="1538158"/>
            <a:ext cx="3389344" cy="461665"/>
          </a:xfrm>
          <a:prstGeom prst="rect">
            <a:avLst/>
          </a:prstGeom>
          <a:ln>
            <a:noFill/>
          </a:ln>
        </p:spPr>
        <p:txBody>
          <a:bodyPr vert="horz" wrap="square" lIns="91440" tIns="45720" rIns="91440" bIns="45720" rtlCol="0">
            <a:spAutoFit/>
          </a:bodyPr>
          <a:lstStyle/>
          <a:p>
            <a:pPr marL="0" indent="0" algn="l">
              <a:buNone/>
            </a:pP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Không</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phải</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cây</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đỏ</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đen</a:t>
            </a:r>
            <a:endParaRPr lang="en-US" sz="24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147243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5" grpId="0" animBg="1"/>
      <p:bldP spid="36" grpId="0" animBg="1"/>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1.2. </a:t>
            </a:r>
            <a:r>
              <a:rPr lang="en-US" sz="2800" dirty="0">
                <a:solidFill>
                  <a:srgbClr val="002060"/>
                </a:solidFill>
              </a:rPr>
              <a:t>T</a:t>
            </a:r>
            <a:r>
              <a:rPr lang="vi-VN" sz="2800" dirty="0">
                <a:solidFill>
                  <a:srgbClr val="002060"/>
                </a:solidFill>
              </a:rPr>
              <a:t>ính chất đỏ đen </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12</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89914" y="1448881"/>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4" name="TextBox 13">
            <a:extLst>
              <a:ext uri="{FF2B5EF4-FFF2-40B4-BE49-F238E27FC236}">
                <a16:creationId xmlns:a16="http://schemas.microsoft.com/office/drawing/2014/main" id="{1CF9838A-BC9A-A4F1-992A-2ADE4C0B3D8E}"/>
              </a:ext>
            </a:extLst>
          </p:cNvPr>
          <p:cNvSpPr txBox="1"/>
          <p:nvPr/>
        </p:nvSpPr>
        <p:spPr>
          <a:xfrm>
            <a:off x="7657637" y="5440555"/>
            <a:ext cx="3699518" cy="461665"/>
          </a:xfrm>
          <a:prstGeom prst="rect">
            <a:avLst/>
          </a:prstGeom>
          <a:ln>
            <a:noFill/>
          </a:ln>
        </p:spPr>
        <p:txBody>
          <a:bodyPr vert="horz" wrap="square" lIns="91440" tIns="45720" rIns="91440" bIns="45720" rtlCol="0">
            <a:spAutoFit/>
          </a:bodyPr>
          <a:lstStyle/>
          <a:p>
            <a:pPr marL="0" indent="0" algn="l">
              <a:buNone/>
            </a:pP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Vi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phạm</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tính</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chất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5</a:t>
            </a:r>
          </a:p>
        </p:txBody>
      </p:sp>
      <p:sp>
        <p:nvSpPr>
          <p:cNvPr id="15" name="Oval 14">
            <a:extLst>
              <a:ext uri="{FF2B5EF4-FFF2-40B4-BE49-F238E27FC236}">
                <a16:creationId xmlns:a16="http://schemas.microsoft.com/office/drawing/2014/main" id="{06531D57-DD9F-98A1-2AEC-270EC9EDD12B}"/>
              </a:ext>
            </a:extLst>
          </p:cNvPr>
          <p:cNvSpPr>
            <a:spLocks noChangeArrowheads="1"/>
          </p:cNvSpPr>
          <p:nvPr/>
        </p:nvSpPr>
        <p:spPr bwMode="auto">
          <a:xfrm>
            <a:off x="9994298" y="231034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13</a:t>
            </a:r>
          </a:p>
        </p:txBody>
      </p:sp>
      <p:sp>
        <p:nvSpPr>
          <p:cNvPr id="16" name="Oval 4">
            <a:extLst>
              <a:ext uri="{FF2B5EF4-FFF2-40B4-BE49-F238E27FC236}">
                <a16:creationId xmlns:a16="http://schemas.microsoft.com/office/drawing/2014/main" id="{1F8BE07B-2029-8C96-B944-ED0748B81DB4}"/>
              </a:ext>
            </a:extLst>
          </p:cNvPr>
          <p:cNvSpPr>
            <a:spLocks noChangeArrowheads="1"/>
          </p:cNvSpPr>
          <p:nvPr/>
        </p:nvSpPr>
        <p:spPr bwMode="auto">
          <a:xfrm>
            <a:off x="8841395" y="3014409"/>
            <a:ext cx="533400" cy="533400"/>
          </a:xfrm>
          <a:prstGeom prst="ellipse">
            <a:avLst/>
          </a:prstGeom>
          <a:solidFill>
            <a:schemeClr val="accent4"/>
          </a:solidFill>
          <a:ln w="9525">
            <a:solidFill>
              <a:schemeClr val="accent6"/>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8</a:t>
            </a:r>
          </a:p>
        </p:txBody>
      </p:sp>
      <p:sp>
        <p:nvSpPr>
          <p:cNvPr id="17" name="Oval 5">
            <a:extLst>
              <a:ext uri="{FF2B5EF4-FFF2-40B4-BE49-F238E27FC236}">
                <a16:creationId xmlns:a16="http://schemas.microsoft.com/office/drawing/2014/main" id="{05248575-9B1F-810F-198A-3F23A802C3AA}"/>
              </a:ext>
            </a:extLst>
          </p:cNvPr>
          <p:cNvSpPr>
            <a:spLocks noChangeArrowheads="1"/>
          </p:cNvSpPr>
          <p:nvPr/>
        </p:nvSpPr>
        <p:spPr bwMode="auto">
          <a:xfrm>
            <a:off x="7911491" y="371005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9" name="Line 8">
            <a:extLst>
              <a:ext uri="{FF2B5EF4-FFF2-40B4-BE49-F238E27FC236}">
                <a16:creationId xmlns:a16="http://schemas.microsoft.com/office/drawing/2014/main" id="{9CC0AFAD-FC22-4BE4-06C8-15F12D4AB7B0}"/>
              </a:ext>
            </a:extLst>
          </p:cNvPr>
          <p:cNvSpPr>
            <a:spLocks noChangeShapeType="1"/>
          </p:cNvSpPr>
          <p:nvPr/>
        </p:nvSpPr>
        <p:spPr bwMode="auto">
          <a:xfrm flipH="1">
            <a:off x="9370670" y="2697716"/>
            <a:ext cx="655240" cy="426491"/>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0">
            <a:extLst>
              <a:ext uri="{FF2B5EF4-FFF2-40B4-BE49-F238E27FC236}">
                <a16:creationId xmlns:a16="http://schemas.microsoft.com/office/drawing/2014/main" id="{59F7DC3B-CD3D-C0DC-EB24-3C12CFA0891C}"/>
              </a:ext>
            </a:extLst>
          </p:cNvPr>
          <p:cNvSpPr>
            <a:spLocks noChangeShapeType="1"/>
          </p:cNvSpPr>
          <p:nvPr/>
        </p:nvSpPr>
        <p:spPr bwMode="auto">
          <a:xfrm>
            <a:off x="9279425" y="3490190"/>
            <a:ext cx="454321" cy="41553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Line 12">
            <a:extLst>
              <a:ext uri="{FF2B5EF4-FFF2-40B4-BE49-F238E27FC236}">
                <a16:creationId xmlns:a16="http://schemas.microsoft.com/office/drawing/2014/main" id="{0E025174-7316-A283-451E-E384D18A37D3}"/>
              </a:ext>
            </a:extLst>
          </p:cNvPr>
          <p:cNvSpPr>
            <a:spLocks noChangeShapeType="1"/>
          </p:cNvSpPr>
          <p:nvPr/>
        </p:nvSpPr>
        <p:spPr bwMode="auto">
          <a:xfrm flipH="1">
            <a:off x="8352055" y="3452156"/>
            <a:ext cx="547263" cy="373816"/>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Line 42">
            <a:extLst>
              <a:ext uri="{FF2B5EF4-FFF2-40B4-BE49-F238E27FC236}">
                <a16:creationId xmlns:a16="http://schemas.microsoft.com/office/drawing/2014/main" id="{0DC8DB88-0A3B-E352-5856-73716C5B2B7D}"/>
              </a:ext>
            </a:extLst>
          </p:cNvPr>
          <p:cNvSpPr>
            <a:spLocks noChangeShapeType="1"/>
          </p:cNvSpPr>
          <p:nvPr/>
        </p:nvSpPr>
        <p:spPr bwMode="auto">
          <a:xfrm>
            <a:off x="8269137" y="4146363"/>
            <a:ext cx="309448" cy="47894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Line 12">
            <a:extLst>
              <a:ext uri="{FF2B5EF4-FFF2-40B4-BE49-F238E27FC236}">
                <a16:creationId xmlns:a16="http://schemas.microsoft.com/office/drawing/2014/main" id="{2CCC5065-148B-3E45-0613-3F632F6494BF}"/>
              </a:ext>
            </a:extLst>
          </p:cNvPr>
          <p:cNvSpPr>
            <a:spLocks noChangeShapeType="1"/>
          </p:cNvSpPr>
          <p:nvPr/>
        </p:nvSpPr>
        <p:spPr bwMode="auto">
          <a:xfrm flipH="1">
            <a:off x="7634897" y="4160570"/>
            <a:ext cx="348342" cy="5346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D59AC5CC-DCE5-599E-B317-89F1B9A3A665}"/>
              </a:ext>
            </a:extLst>
          </p:cNvPr>
          <p:cNvSpPr txBox="1"/>
          <p:nvPr/>
        </p:nvSpPr>
        <p:spPr>
          <a:xfrm>
            <a:off x="7342989"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1" name="TextBox 30">
            <a:extLst>
              <a:ext uri="{FF2B5EF4-FFF2-40B4-BE49-F238E27FC236}">
                <a16:creationId xmlns:a16="http://schemas.microsoft.com/office/drawing/2014/main" id="{9711E3B0-2C03-8024-E2A2-8CFC1110311B}"/>
              </a:ext>
            </a:extLst>
          </p:cNvPr>
          <p:cNvSpPr txBox="1"/>
          <p:nvPr/>
        </p:nvSpPr>
        <p:spPr>
          <a:xfrm>
            <a:off x="8226605" y="4620385"/>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4" name="TextBox 33">
            <a:extLst>
              <a:ext uri="{FF2B5EF4-FFF2-40B4-BE49-F238E27FC236}">
                <a16:creationId xmlns:a16="http://schemas.microsoft.com/office/drawing/2014/main" id="{A6C09783-5ED3-9E3A-EF98-C68B4D8330CC}"/>
              </a:ext>
            </a:extLst>
          </p:cNvPr>
          <p:cNvSpPr txBox="1"/>
          <p:nvPr/>
        </p:nvSpPr>
        <p:spPr>
          <a:xfrm>
            <a:off x="9488128" y="384898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5" name="Freeform: Shape 34">
            <a:extLst>
              <a:ext uri="{FF2B5EF4-FFF2-40B4-BE49-F238E27FC236}">
                <a16:creationId xmlns:a16="http://schemas.microsoft.com/office/drawing/2014/main" id="{E399C9BD-F743-CEA2-2F94-4C74DB6C24A3}"/>
              </a:ext>
            </a:extLst>
          </p:cNvPr>
          <p:cNvSpPr/>
          <p:nvPr/>
        </p:nvSpPr>
        <p:spPr>
          <a:xfrm>
            <a:off x="7634897" y="2541992"/>
            <a:ext cx="2277302" cy="1849802"/>
          </a:xfrm>
          <a:custGeom>
            <a:avLst/>
            <a:gdLst>
              <a:gd name="connsiteX0" fmla="*/ 2102204 w 2102204"/>
              <a:gd name="connsiteY0" fmla="*/ 0 h 1994170"/>
              <a:gd name="connsiteX1" fmla="*/ 944613 w 2102204"/>
              <a:gd name="connsiteY1" fmla="*/ 612842 h 1994170"/>
              <a:gd name="connsiteX2" fmla="*/ 127490 w 2102204"/>
              <a:gd name="connsiteY2" fmla="*/ 1225685 h 1994170"/>
              <a:gd name="connsiteX3" fmla="*/ 1030 w 2102204"/>
              <a:gd name="connsiteY3" fmla="*/ 1994170 h 1994170"/>
              <a:gd name="connsiteX0" fmla="*/ 2102204 w 2102204"/>
              <a:gd name="connsiteY0" fmla="*/ 0 h 1994170"/>
              <a:gd name="connsiteX1" fmla="*/ 908694 w 2102204"/>
              <a:gd name="connsiteY1" fmla="*/ 518460 h 1994170"/>
              <a:gd name="connsiteX2" fmla="*/ 127490 w 2102204"/>
              <a:gd name="connsiteY2" fmla="*/ 1225685 h 1994170"/>
              <a:gd name="connsiteX3" fmla="*/ 1030 w 2102204"/>
              <a:gd name="connsiteY3" fmla="*/ 1994170 h 1994170"/>
            </a:gdLst>
            <a:ahLst/>
            <a:cxnLst>
              <a:cxn ang="0">
                <a:pos x="connsiteX0" y="connsiteY0"/>
              </a:cxn>
              <a:cxn ang="0">
                <a:pos x="connsiteX1" y="connsiteY1"/>
              </a:cxn>
              <a:cxn ang="0">
                <a:pos x="connsiteX2" y="connsiteY2"/>
              </a:cxn>
              <a:cxn ang="0">
                <a:pos x="connsiteX3" y="connsiteY3"/>
              </a:cxn>
            </a:cxnLst>
            <a:rect l="l" t="t" r="r" b="b"/>
            <a:pathLst>
              <a:path w="2102204" h="1994170">
                <a:moveTo>
                  <a:pt x="2102204" y="0"/>
                </a:moveTo>
                <a:cubicBezTo>
                  <a:pt x="1687968" y="204280"/>
                  <a:pt x="1237813" y="314179"/>
                  <a:pt x="908694" y="518460"/>
                </a:cubicBezTo>
                <a:cubicBezTo>
                  <a:pt x="579575" y="722741"/>
                  <a:pt x="284754" y="995464"/>
                  <a:pt x="127490" y="1225685"/>
                </a:cubicBezTo>
                <a:cubicBezTo>
                  <a:pt x="-29774" y="1455906"/>
                  <a:pt x="4273" y="1875817"/>
                  <a:pt x="1030" y="199417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Freeform: Shape 35">
            <a:extLst>
              <a:ext uri="{FF2B5EF4-FFF2-40B4-BE49-F238E27FC236}">
                <a16:creationId xmlns:a16="http://schemas.microsoft.com/office/drawing/2014/main" id="{655D7F1B-5D60-071D-7EBC-E06A2E6898FE}"/>
              </a:ext>
            </a:extLst>
          </p:cNvPr>
          <p:cNvSpPr/>
          <p:nvPr/>
        </p:nvSpPr>
        <p:spPr>
          <a:xfrm>
            <a:off x="9109304" y="2541929"/>
            <a:ext cx="929355" cy="1307060"/>
          </a:xfrm>
          <a:custGeom>
            <a:avLst/>
            <a:gdLst>
              <a:gd name="connsiteX0" fmla="*/ 929355 w 929355"/>
              <a:gd name="connsiteY0" fmla="*/ 0 h 1332690"/>
              <a:gd name="connsiteX1" fmla="*/ 5227 w 929355"/>
              <a:gd name="connsiteY1" fmla="*/ 291830 h 1332690"/>
              <a:gd name="connsiteX2" fmla="*/ 559704 w 929355"/>
              <a:gd name="connsiteY2" fmla="*/ 700392 h 1332690"/>
              <a:gd name="connsiteX3" fmla="*/ 695891 w 929355"/>
              <a:gd name="connsiteY3" fmla="*/ 1332690 h 1332690"/>
            </a:gdLst>
            <a:ahLst/>
            <a:cxnLst>
              <a:cxn ang="0">
                <a:pos x="connsiteX0" y="connsiteY0"/>
              </a:cxn>
              <a:cxn ang="0">
                <a:pos x="connsiteX1" y="connsiteY1"/>
              </a:cxn>
              <a:cxn ang="0">
                <a:pos x="connsiteX2" y="connsiteY2"/>
              </a:cxn>
              <a:cxn ang="0">
                <a:pos x="connsiteX3" y="connsiteY3"/>
              </a:cxn>
            </a:cxnLst>
            <a:rect l="l" t="t" r="r" b="b"/>
            <a:pathLst>
              <a:path w="929355" h="1332690">
                <a:moveTo>
                  <a:pt x="929355" y="0"/>
                </a:moveTo>
                <a:cubicBezTo>
                  <a:pt x="498095" y="87549"/>
                  <a:pt x="66836" y="175098"/>
                  <a:pt x="5227" y="291830"/>
                </a:cubicBezTo>
                <a:cubicBezTo>
                  <a:pt x="-56382" y="408562"/>
                  <a:pt x="444593" y="526915"/>
                  <a:pt x="559704" y="700392"/>
                </a:cubicBezTo>
                <a:cubicBezTo>
                  <a:pt x="674815" y="873869"/>
                  <a:pt x="666708" y="1238656"/>
                  <a:pt x="695891" y="133269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44CC5DBB-0811-2DCE-5BAA-2C2D55A4AE9C}"/>
              </a:ext>
            </a:extLst>
          </p:cNvPr>
          <p:cNvSpPr txBox="1"/>
          <p:nvPr/>
        </p:nvSpPr>
        <p:spPr>
          <a:xfrm>
            <a:off x="7577319" y="2950296"/>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2</a:t>
            </a:r>
          </a:p>
        </p:txBody>
      </p:sp>
      <p:sp>
        <p:nvSpPr>
          <p:cNvPr id="38" name="TextBox 37">
            <a:extLst>
              <a:ext uri="{FF2B5EF4-FFF2-40B4-BE49-F238E27FC236}">
                <a16:creationId xmlns:a16="http://schemas.microsoft.com/office/drawing/2014/main" id="{ABCA88E8-6EC3-DFA7-CC7C-6B6B36891551}"/>
              </a:ext>
            </a:extLst>
          </p:cNvPr>
          <p:cNvSpPr txBox="1"/>
          <p:nvPr/>
        </p:nvSpPr>
        <p:spPr>
          <a:xfrm>
            <a:off x="9974891" y="3243229"/>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latin typeface="Lato" panose="020F0502020204030203" pitchFamily="34" charset="0"/>
                <a:ea typeface="Lato" panose="020F0502020204030203" pitchFamily="34" charset="0"/>
                <a:cs typeface="Lato" panose="020F0502020204030203" pitchFamily="34" charset="0"/>
              </a:rPr>
              <a:t>1</a:t>
            </a:r>
          </a:p>
        </p:txBody>
      </p:sp>
      <p:sp>
        <p:nvSpPr>
          <p:cNvPr id="39" name="TextBox 38">
            <a:extLst>
              <a:ext uri="{FF2B5EF4-FFF2-40B4-BE49-F238E27FC236}">
                <a16:creationId xmlns:a16="http://schemas.microsoft.com/office/drawing/2014/main" id="{B17F5797-69BE-8E8D-3B81-65F2ECB5CD7E}"/>
              </a:ext>
            </a:extLst>
          </p:cNvPr>
          <p:cNvSpPr txBox="1"/>
          <p:nvPr/>
        </p:nvSpPr>
        <p:spPr>
          <a:xfrm>
            <a:off x="7500591" y="1539543"/>
            <a:ext cx="3699518" cy="461665"/>
          </a:xfrm>
          <a:prstGeom prst="rect">
            <a:avLst/>
          </a:prstGeom>
          <a:ln>
            <a:noFill/>
          </a:ln>
        </p:spPr>
        <p:txBody>
          <a:bodyPr vert="horz" wrap="square" lIns="91440" tIns="45720" rIns="91440" bIns="45720" rtlCol="0">
            <a:spAutoFit/>
          </a:bodyPr>
          <a:lstStyle/>
          <a:p>
            <a:pPr marL="0" indent="0" algn="l">
              <a:buNone/>
            </a:pP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Không</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phải</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cây</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đỏ</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đen</a:t>
            </a:r>
            <a:endParaRPr lang="en-US" sz="24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95874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5" grpId="0" animBg="1"/>
      <p:bldP spid="36" grpId="0" animBg="1"/>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1.2. </a:t>
            </a:r>
            <a:r>
              <a:rPr lang="en-US" sz="2800" dirty="0">
                <a:solidFill>
                  <a:srgbClr val="002060"/>
                </a:solidFill>
              </a:rPr>
              <a:t>T</a:t>
            </a:r>
            <a:r>
              <a:rPr lang="vi-VN" sz="2800" dirty="0">
                <a:solidFill>
                  <a:srgbClr val="002060"/>
                </a:solidFill>
              </a:rPr>
              <a:t>ính chất đỏ đen </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13</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86481" y="1452967"/>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5" name="Oval 14">
            <a:extLst>
              <a:ext uri="{FF2B5EF4-FFF2-40B4-BE49-F238E27FC236}">
                <a16:creationId xmlns:a16="http://schemas.microsoft.com/office/drawing/2014/main" id="{06531D57-DD9F-98A1-2AEC-270EC9EDD12B}"/>
              </a:ext>
            </a:extLst>
          </p:cNvPr>
          <p:cNvSpPr>
            <a:spLocks noChangeArrowheads="1"/>
          </p:cNvSpPr>
          <p:nvPr/>
        </p:nvSpPr>
        <p:spPr bwMode="auto">
          <a:xfrm>
            <a:off x="9994298" y="231034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13</a:t>
            </a:r>
          </a:p>
        </p:txBody>
      </p:sp>
      <p:sp>
        <p:nvSpPr>
          <p:cNvPr id="16" name="Oval 4">
            <a:extLst>
              <a:ext uri="{FF2B5EF4-FFF2-40B4-BE49-F238E27FC236}">
                <a16:creationId xmlns:a16="http://schemas.microsoft.com/office/drawing/2014/main" id="{1F8BE07B-2029-8C96-B944-ED0748B81DB4}"/>
              </a:ext>
            </a:extLst>
          </p:cNvPr>
          <p:cNvSpPr>
            <a:spLocks noChangeArrowheads="1"/>
          </p:cNvSpPr>
          <p:nvPr/>
        </p:nvSpPr>
        <p:spPr bwMode="auto">
          <a:xfrm>
            <a:off x="8841395" y="3014409"/>
            <a:ext cx="533400" cy="533400"/>
          </a:xfrm>
          <a:prstGeom prst="ellipse">
            <a:avLst/>
          </a:prstGeom>
          <a:solidFill>
            <a:schemeClr val="accent4"/>
          </a:solidFill>
          <a:ln w="9525">
            <a:solidFill>
              <a:schemeClr val="accent6"/>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8</a:t>
            </a:r>
          </a:p>
        </p:txBody>
      </p:sp>
      <p:sp>
        <p:nvSpPr>
          <p:cNvPr id="17" name="Oval 5">
            <a:extLst>
              <a:ext uri="{FF2B5EF4-FFF2-40B4-BE49-F238E27FC236}">
                <a16:creationId xmlns:a16="http://schemas.microsoft.com/office/drawing/2014/main" id="{05248575-9B1F-810F-198A-3F23A802C3AA}"/>
              </a:ext>
            </a:extLst>
          </p:cNvPr>
          <p:cNvSpPr>
            <a:spLocks noChangeArrowheads="1"/>
          </p:cNvSpPr>
          <p:nvPr/>
        </p:nvSpPr>
        <p:spPr bwMode="auto">
          <a:xfrm>
            <a:off x="7911491" y="3710055"/>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9" name="Line 8">
            <a:extLst>
              <a:ext uri="{FF2B5EF4-FFF2-40B4-BE49-F238E27FC236}">
                <a16:creationId xmlns:a16="http://schemas.microsoft.com/office/drawing/2014/main" id="{9CC0AFAD-FC22-4BE4-06C8-15F12D4AB7B0}"/>
              </a:ext>
            </a:extLst>
          </p:cNvPr>
          <p:cNvSpPr>
            <a:spLocks noChangeShapeType="1"/>
          </p:cNvSpPr>
          <p:nvPr/>
        </p:nvSpPr>
        <p:spPr bwMode="auto">
          <a:xfrm flipH="1">
            <a:off x="9370670" y="2697716"/>
            <a:ext cx="655240" cy="426491"/>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0">
            <a:extLst>
              <a:ext uri="{FF2B5EF4-FFF2-40B4-BE49-F238E27FC236}">
                <a16:creationId xmlns:a16="http://schemas.microsoft.com/office/drawing/2014/main" id="{59F7DC3B-CD3D-C0DC-EB24-3C12CFA0891C}"/>
              </a:ext>
            </a:extLst>
          </p:cNvPr>
          <p:cNvSpPr>
            <a:spLocks noChangeShapeType="1"/>
          </p:cNvSpPr>
          <p:nvPr/>
        </p:nvSpPr>
        <p:spPr bwMode="auto">
          <a:xfrm>
            <a:off x="9279425" y="3490190"/>
            <a:ext cx="454321" cy="41553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1" name="Line 12">
            <a:extLst>
              <a:ext uri="{FF2B5EF4-FFF2-40B4-BE49-F238E27FC236}">
                <a16:creationId xmlns:a16="http://schemas.microsoft.com/office/drawing/2014/main" id="{0E025174-7316-A283-451E-E384D18A37D3}"/>
              </a:ext>
            </a:extLst>
          </p:cNvPr>
          <p:cNvSpPr>
            <a:spLocks noChangeShapeType="1"/>
          </p:cNvSpPr>
          <p:nvPr/>
        </p:nvSpPr>
        <p:spPr bwMode="auto">
          <a:xfrm flipH="1">
            <a:off x="8352055" y="3452156"/>
            <a:ext cx="547263" cy="373816"/>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Line 42">
            <a:extLst>
              <a:ext uri="{FF2B5EF4-FFF2-40B4-BE49-F238E27FC236}">
                <a16:creationId xmlns:a16="http://schemas.microsoft.com/office/drawing/2014/main" id="{0DC8DB88-0A3B-E352-5856-73716C5B2B7D}"/>
              </a:ext>
            </a:extLst>
          </p:cNvPr>
          <p:cNvSpPr>
            <a:spLocks noChangeShapeType="1"/>
          </p:cNvSpPr>
          <p:nvPr/>
        </p:nvSpPr>
        <p:spPr bwMode="auto">
          <a:xfrm>
            <a:off x="8269137" y="4146363"/>
            <a:ext cx="309448" cy="47894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8" name="Line 12">
            <a:extLst>
              <a:ext uri="{FF2B5EF4-FFF2-40B4-BE49-F238E27FC236}">
                <a16:creationId xmlns:a16="http://schemas.microsoft.com/office/drawing/2014/main" id="{2CCC5065-148B-3E45-0613-3F632F6494BF}"/>
              </a:ext>
            </a:extLst>
          </p:cNvPr>
          <p:cNvSpPr>
            <a:spLocks noChangeShapeType="1"/>
          </p:cNvSpPr>
          <p:nvPr/>
        </p:nvSpPr>
        <p:spPr bwMode="auto">
          <a:xfrm flipH="1">
            <a:off x="7634897" y="4160570"/>
            <a:ext cx="348342" cy="5346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D59AC5CC-DCE5-599E-B317-89F1B9A3A665}"/>
              </a:ext>
            </a:extLst>
          </p:cNvPr>
          <p:cNvSpPr txBox="1"/>
          <p:nvPr/>
        </p:nvSpPr>
        <p:spPr>
          <a:xfrm>
            <a:off x="7342989"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1" name="TextBox 30">
            <a:extLst>
              <a:ext uri="{FF2B5EF4-FFF2-40B4-BE49-F238E27FC236}">
                <a16:creationId xmlns:a16="http://schemas.microsoft.com/office/drawing/2014/main" id="{9711E3B0-2C03-8024-E2A2-8CFC1110311B}"/>
              </a:ext>
            </a:extLst>
          </p:cNvPr>
          <p:cNvSpPr txBox="1"/>
          <p:nvPr/>
        </p:nvSpPr>
        <p:spPr>
          <a:xfrm>
            <a:off x="8226605" y="4620385"/>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34" name="TextBox 33">
            <a:extLst>
              <a:ext uri="{FF2B5EF4-FFF2-40B4-BE49-F238E27FC236}">
                <a16:creationId xmlns:a16="http://schemas.microsoft.com/office/drawing/2014/main" id="{A6C09783-5ED3-9E3A-EF98-C68B4D8330CC}"/>
              </a:ext>
            </a:extLst>
          </p:cNvPr>
          <p:cNvSpPr txBox="1"/>
          <p:nvPr/>
        </p:nvSpPr>
        <p:spPr>
          <a:xfrm>
            <a:off x="9488128" y="384898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NIL</a:t>
            </a:r>
          </a:p>
        </p:txBody>
      </p:sp>
      <p:sp>
        <p:nvSpPr>
          <p:cNvPr id="7" name="TextBox 6">
            <a:extLst>
              <a:ext uri="{FF2B5EF4-FFF2-40B4-BE49-F238E27FC236}">
                <a16:creationId xmlns:a16="http://schemas.microsoft.com/office/drawing/2014/main" id="{85B51767-05A7-8A69-DD49-1139CEC9A01B}"/>
              </a:ext>
            </a:extLst>
          </p:cNvPr>
          <p:cNvSpPr txBox="1"/>
          <p:nvPr/>
        </p:nvSpPr>
        <p:spPr>
          <a:xfrm>
            <a:off x="7500591" y="1539543"/>
            <a:ext cx="3699518" cy="461665"/>
          </a:xfrm>
          <a:prstGeom prst="rect">
            <a:avLst/>
          </a:prstGeom>
          <a:ln>
            <a:noFill/>
          </a:ln>
        </p:spPr>
        <p:txBody>
          <a:bodyPr vert="horz" wrap="square" lIns="91440" tIns="45720" rIns="91440" bIns="45720" rtlCol="0">
            <a:spAutoFit/>
          </a:bodyPr>
          <a:lstStyle/>
          <a:p>
            <a:pPr marL="0" indent="0" algn="l">
              <a:buNone/>
            </a:pP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Không</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phải</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cây</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đỏ</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đen</a:t>
            </a:r>
            <a:endParaRPr lang="en-US" sz="24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B5444C39-F320-6415-BCF5-954A735352D2}"/>
              </a:ext>
            </a:extLst>
          </p:cNvPr>
          <p:cNvSpPr txBox="1"/>
          <p:nvPr/>
        </p:nvSpPr>
        <p:spPr>
          <a:xfrm>
            <a:off x="7657637" y="5440555"/>
            <a:ext cx="3699518" cy="461665"/>
          </a:xfrm>
          <a:prstGeom prst="rect">
            <a:avLst/>
          </a:prstGeom>
          <a:ln>
            <a:noFill/>
          </a:ln>
        </p:spPr>
        <p:txBody>
          <a:bodyPr vert="horz" wrap="square" lIns="91440" tIns="45720" rIns="91440" bIns="45720" rtlCol="0">
            <a:spAutoFit/>
          </a:bodyPr>
          <a:lstStyle/>
          <a:p>
            <a:pPr marL="0" indent="0" algn="l">
              <a:buNone/>
            </a:pP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Vi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phạm</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tính</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chất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4</a:t>
            </a:r>
          </a:p>
        </p:txBody>
      </p:sp>
    </p:spTree>
    <p:custDataLst>
      <p:tags r:id="rId1"/>
    </p:custDataLst>
    <p:extLst>
      <p:ext uri="{BB962C8B-B14F-4D97-AF65-F5344CB8AC3E}">
        <p14:creationId xmlns:p14="http://schemas.microsoft.com/office/powerpoint/2010/main" val="203957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1.2. </a:t>
            </a:r>
            <a:r>
              <a:rPr lang="en-US" sz="2800" dirty="0">
                <a:solidFill>
                  <a:srgbClr val="002060"/>
                </a:solidFill>
              </a:rPr>
              <a:t>T</a:t>
            </a:r>
            <a:r>
              <a:rPr lang="vi-VN" sz="2800" dirty="0">
                <a:solidFill>
                  <a:srgbClr val="002060"/>
                </a:solidFill>
              </a:rPr>
              <a:t>ính chất đỏ đen </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14</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86481" y="1452967"/>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13" name="Picture 12">
            <a:extLst>
              <a:ext uri="{FF2B5EF4-FFF2-40B4-BE49-F238E27FC236}">
                <a16:creationId xmlns:a16="http://schemas.microsoft.com/office/drawing/2014/main" id="{9288290A-EE53-9B29-32A5-F2DB0C7A04DA}"/>
              </a:ext>
            </a:extLst>
          </p:cNvPr>
          <p:cNvPicPr>
            <a:picLocks noChangeAspect="1"/>
          </p:cNvPicPr>
          <p:nvPr/>
        </p:nvPicPr>
        <p:blipFill>
          <a:blip r:embed="rId4"/>
          <a:stretch>
            <a:fillRect/>
          </a:stretch>
        </p:blipFill>
        <p:spPr>
          <a:xfrm>
            <a:off x="7408493" y="2151354"/>
            <a:ext cx="3990975" cy="3038475"/>
          </a:xfrm>
          <a:prstGeom prst="rect">
            <a:avLst/>
          </a:prstGeom>
        </p:spPr>
      </p:pic>
      <p:sp>
        <p:nvSpPr>
          <p:cNvPr id="8" name="TextBox 7">
            <a:extLst>
              <a:ext uri="{FF2B5EF4-FFF2-40B4-BE49-F238E27FC236}">
                <a16:creationId xmlns:a16="http://schemas.microsoft.com/office/drawing/2014/main" id="{5E48E55E-BA22-A195-489E-575D24E75D1C}"/>
              </a:ext>
            </a:extLst>
          </p:cNvPr>
          <p:cNvSpPr txBox="1"/>
          <p:nvPr/>
        </p:nvSpPr>
        <p:spPr>
          <a:xfrm>
            <a:off x="7500591" y="1539543"/>
            <a:ext cx="3699518" cy="461665"/>
          </a:xfrm>
          <a:prstGeom prst="rect">
            <a:avLst/>
          </a:prstGeom>
          <a:ln>
            <a:noFill/>
          </a:ln>
        </p:spPr>
        <p:txBody>
          <a:bodyPr vert="horz" wrap="square" lIns="91440" tIns="45720" rIns="91440" bIns="45720" rtlCol="0">
            <a:spAutoFit/>
          </a:bodyPr>
          <a:lstStyle/>
          <a:p>
            <a:pPr marL="0" indent="0" algn="l">
              <a:buNone/>
            </a:pP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Không</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phải</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cây</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đỏ</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đen</a:t>
            </a:r>
            <a:endParaRPr lang="en-US" sz="2400"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46AEEEA-44E6-AF2A-BEF2-A094F9C2507C}"/>
              </a:ext>
            </a:extLst>
          </p:cNvPr>
          <p:cNvSpPr txBox="1"/>
          <p:nvPr/>
        </p:nvSpPr>
        <p:spPr>
          <a:xfrm>
            <a:off x="7657637" y="5440555"/>
            <a:ext cx="3699518" cy="461665"/>
          </a:xfrm>
          <a:prstGeom prst="rect">
            <a:avLst/>
          </a:prstGeom>
          <a:ln>
            <a:noFill/>
          </a:ln>
        </p:spPr>
        <p:txBody>
          <a:bodyPr vert="horz" wrap="square" lIns="91440" tIns="45720" rIns="91440" bIns="45720" rtlCol="0">
            <a:spAutoFit/>
          </a:bodyPr>
          <a:lstStyle/>
          <a:p>
            <a:pPr marL="0" indent="0" algn="l">
              <a:buNone/>
            </a:pP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Vi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phạm</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tính</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FF0000"/>
                </a:solidFill>
                <a:latin typeface="Lato" panose="020F0502020204030203" pitchFamily="34" charset="0"/>
                <a:ea typeface="Lato" panose="020F0502020204030203" pitchFamily="34" charset="0"/>
                <a:cs typeface="Lato" panose="020F0502020204030203" pitchFamily="34" charset="0"/>
              </a:rPr>
              <a:t>chất</a:t>
            </a:r>
            <a:r>
              <a:rPr lang="en-US" sz="2400" dirty="0">
                <a:solidFill>
                  <a:srgbClr val="FF0000"/>
                </a:solidFill>
                <a:latin typeface="Lato" panose="020F0502020204030203" pitchFamily="34" charset="0"/>
                <a:ea typeface="Lato" panose="020F0502020204030203" pitchFamily="34" charset="0"/>
                <a:cs typeface="Lato" panose="020F0502020204030203" pitchFamily="34" charset="0"/>
              </a:rPr>
              <a:t> 5</a:t>
            </a:r>
          </a:p>
        </p:txBody>
      </p:sp>
    </p:spTree>
    <p:custDataLst>
      <p:tags r:id="rId1"/>
    </p:custDataLst>
    <p:extLst>
      <p:ext uri="{BB962C8B-B14F-4D97-AF65-F5344CB8AC3E}">
        <p14:creationId xmlns:p14="http://schemas.microsoft.com/office/powerpoint/2010/main" val="94145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1.3. </a:t>
            </a:r>
            <a:r>
              <a:rPr lang="en-US" dirty="0" err="1">
                <a:cs typeface="Arial" panose="020B0604020202020204" pitchFamily="34" charset="0"/>
              </a:rPr>
              <a:t>Cài</a:t>
            </a:r>
            <a:r>
              <a:rPr lang="en-US" dirty="0">
                <a:cs typeface="Arial" panose="020B0604020202020204" pitchFamily="34" charset="0"/>
              </a:rPr>
              <a:t> </a:t>
            </a:r>
            <a:r>
              <a:rPr lang="en-US" dirty="0" err="1">
                <a:cs typeface="Arial" panose="020B0604020202020204" pitchFamily="34" charset="0"/>
              </a:rPr>
              <a:t>đặt</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15</a:t>
            </a:fld>
            <a:endParaRPr lang="vi-VN"/>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rPr>
              <a:t>:</a:t>
            </a:r>
          </a:p>
        </p:txBody>
      </p:sp>
      <p:sp>
        <p:nvSpPr>
          <p:cNvPr id="6" name="TextBox 5">
            <a:extLst>
              <a:ext uri="{FF2B5EF4-FFF2-40B4-BE49-F238E27FC236}">
                <a16:creationId xmlns:a16="http://schemas.microsoft.com/office/drawing/2014/main" id="{76A37B0E-6A17-21D0-7AAC-8B11616AE669}"/>
              </a:ext>
            </a:extLst>
          </p:cNvPr>
          <p:cNvSpPr txBox="1"/>
          <p:nvPr/>
        </p:nvSpPr>
        <p:spPr>
          <a:xfrm>
            <a:off x="426323" y="1761212"/>
            <a:ext cx="9309275" cy="4062651"/>
          </a:xfrm>
          <a:prstGeom prst="rect">
            <a:avLst/>
          </a:prstGeom>
          <a:ln>
            <a:solidFill>
              <a:schemeClr val="tx2">
                <a:lumMod val="75000"/>
                <a:lumOff val="25000"/>
              </a:schemeClr>
            </a:solidFill>
          </a:ln>
        </p:spPr>
        <p:txBody>
          <a:bodyPr vert="horz" wrap="square" lIns="91440" tIns="45720" rIns="91440" bIns="45720" rtlCol="0">
            <a:spAutoFit/>
          </a:bodyPr>
          <a:lstStyle/>
          <a:p>
            <a:pPr marL="0" indent="0" algn="l">
              <a:buNone/>
            </a:pPr>
            <a:r>
              <a:rPr lang="en-US" sz="2400" dirty="0">
                <a:solidFill>
                  <a:srgbClr val="0000CC"/>
                </a:solidFill>
                <a:latin typeface="Consolas" panose="020B0609020204030204" pitchFamily="49" charset="0"/>
              </a:rPr>
              <a:t>typedef </a:t>
            </a:r>
            <a:r>
              <a:rPr lang="en-US" sz="2400" dirty="0" err="1">
                <a:solidFill>
                  <a:srgbClr val="0000CC"/>
                </a:solidFill>
                <a:latin typeface="Consolas" panose="020B0609020204030204" pitchFamily="49" charset="0"/>
              </a:rPr>
              <a:t>enum</a:t>
            </a:r>
            <a:r>
              <a:rPr lang="en-US" sz="2400" dirty="0">
                <a:solidFill>
                  <a:srgbClr val="0000CC"/>
                </a:solidFill>
                <a:latin typeface="Consolas" panose="020B0609020204030204" pitchFamily="49" charset="0"/>
              </a:rPr>
              <a:t> {BLACK,RED} </a:t>
            </a:r>
            <a:r>
              <a:rPr lang="en-US" sz="2400" dirty="0" err="1">
                <a:solidFill>
                  <a:srgbClr val="0000CC"/>
                </a:solidFill>
                <a:latin typeface="Consolas" panose="020B0609020204030204" pitchFamily="49" charset="0"/>
              </a:rPr>
              <a:t>NodeColor</a:t>
            </a:r>
            <a:r>
              <a:rPr lang="en-US" sz="2400" dirty="0">
                <a:solidFill>
                  <a:srgbClr val="0000CC"/>
                </a:solidFill>
                <a:latin typeface="Consolas" panose="020B0609020204030204" pitchFamily="49" charset="0"/>
              </a:rPr>
              <a:t>;</a:t>
            </a:r>
          </a:p>
          <a:p>
            <a:pPr marL="0" indent="0" algn="l">
              <a:buNone/>
            </a:pPr>
            <a:r>
              <a:rPr lang="en-US" sz="2400" dirty="0">
                <a:solidFill>
                  <a:srgbClr val="0000CC"/>
                </a:solidFill>
                <a:latin typeface="Consolas" panose="020B0609020204030204" pitchFamily="49" charset="0"/>
              </a:rPr>
              <a:t>typedef int </a:t>
            </a:r>
            <a:r>
              <a:rPr lang="en-US" sz="2400" dirty="0" err="1">
                <a:solidFill>
                  <a:srgbClr val="0000CC"/>
                </a:solidFill>
                <a:latin typeface="Consolas" panose="020B0609020204030204" pitchFamily="49" charset="0"/>
              </a:rPr>
              <a:t>DataType</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Kiểu</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dữ</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liệu</a:t>
            </a:r>
            <a:endParaRPr lang="en-US" sz="2400" dirty="0">
              <a:solidFill>
                <a:srgbClr val="0000CC"/>
              </a:solidFill>
              <a:latin typeface="Consolas" panose="020B0609020204030204" pitchFamily="49" charset="0"/>
            </a:endParaRPr>
          </a:p>
          <a:p>
            <a:pPr marL="0" indent="0" algn="l">
              <a:buNone/>
            </a:pPr>
            <a:r>
              <a:rPr lang="en-US" sz="2400" dirty="0">
                <a:solidFill>
                  <a:srgbClr val="0000CC"/>
                </a:solidFill>
                <a:latin typeface="Consolas" panose="020B0609020204030204" pitchFamily="49" charset="0"/>
              </a:rPr>
              <a:t>typedef struct Node {</a:t>
            </a:r>
          </a:p>
          <a:p>
            <a:pPr marL="0" indent="0" algn="l">
              <a:buNone/>
            </a:pP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DataType</a:t>
            </a:r>
            <a:r>
              <a:rPr lang="en-US" sz="2400" dirty="0">
                <a:solidFill>
                  <a:srgbClr val="0000CC"/>
                </a:solidFill>
                <a:latin typeface="Consolas" panose="020B0609020204030204" pitchFamily="49" charset="0"/>
              </a:rPr>
              <a:t> key; //</a:t>
            </a:r>
            <a:r>
              <a:rPr lang="en-US" sz="2400" dirty="0" err="1">
                <a:solidFill>
                  <a:srgbClr val="0000CC"/>
                </a:solidFill>
                <a:latin typeface="Consolas" panose="020B0609020204030204" pitchFamily="49" charset="0"/>
              </a:rPr>
              <a:t>Dữ</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liệu</a:t>
            </a:r>
            <a:endParaRPr lang="en-US" sz="2400" dirty="0">
              <a:solidFill>
                <a:srgbClr val="0000CC"/>
              </a:solidFill>
              <a:latin typeface="Consolas" panose="020B0609020204030204" pitchFamily="49" charset="0"/>
            </a:endParaRPr>
          </a:p>
          <a:p>
            <a:pPr marL="0" indent="0" algn="l">
              <a:buNone/>
            </a:pP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NodeColor</a:t>
            </a:r>
            <a:r>
              <a:rPr lang="en-US" sz="2400" dirty="0">
                <a:solidFill>
                  <a:srgbClr val="0000CC"/>
                </a:solidFill>
                <a:latin typeface="Consolas" panose="020B0609020204030204" pitchFamily="49" charset="0"/>
              </a:rPr>
              <a:t> color; //</a:t>
            </a:r>
            <a:r>
              <a:rPr lang="en-US" sz="2400" dirty="0" err="1">
                <a:solidFill>
                  <a:srgbClr val="0000CC"/>
                </a:solidFill>
                <a:latin typeface="Consolas" panose="020B0609020204030204" pitchFamily="49" charset="0"/>
              </a:rPr>
              <a:t>Màu</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của</a:t>
            </a:r>
            <a:r>
              <a:rPr lang="en-US" sz="2400" dirty="0">
                <a:solidFill>
                  <a:srgbClr val="0000CC"/>
                </a:solidFill>
                <a:latin typeface="Consolas" panose="020B0609020204030204" pitchFamily="49" charset="0"/>
              </a:rPr>
              <a:t> node</a:t>
            </a:r>
          </a:p>
          <a:p>
            <a:pPr marL="0" indent="0" algn="l">
              <a:buNone/>
            </a:pPr>
            <a:r>
              <a:rPr lang="en-US" sz="2400" dirty="0">
                <a:solidFill>
                  <a:srgbClr val="0000CC"/>
                </a:solidFill>
                <a:latin typeface="Consolas" panose="020B0609020204030204" pitchFamily="49" charset="0"/>
              </a:rPr>
              <a:t>	struct Node *</a:t>
            </a:r>
            <a:r>
              <a:rPr lang="en-US" sz="2400" dirty="0" err="1">
                <a:solidFill>
                  <a:srgbClr val="0000CC"/>
                </a:solidFill>
                <a:latin typeface="Consolas" panose="020B0609020204030204" pitchFamily="49" charset="0"/>
              </a:rPr>
              <a:t>pLeft</a:t>
            </a:r>
            <a:r>
              <a:rPr lang="en-US" sz="2400" dirty="0">
                <a:solidFill>
                  <a:srgbClr val="0000CC"/>
                </a:solidFill>
                <a:latin typeface="Consolas" panose="020B0609020204030204" pitchFamily="49" charset="0"/>
              </a:rPr>
              <a:t>;</a:t>
            </a:r>
          </a:p>
          <a:p>
            <a:pPr marL="0" indent="0" algn="l">
              <a:buNone/>
            </a:pPr>
            <a:r>
              <a:rPr lang="en-US" sz="2400" dirty="0">
                <a:solidFill>
                  <a:srgbClr val="0000CC"/>
                </a:solidFill>
                <a:latin typeface="Consolas" panose="020B0609020204030204" pitchFamily="49" charset="0"/>
              </a:rPr>
              <a:t>	struct Node *</a:t>
            </a:r>
            <a:r>
              <a:rPr lang="en-US" sz="2400" dirty="0" err="1">
                <a:solidFill>
                  <a:srgbClr val="0000CC"/>
                </a:solidFill>
                <a:latin typeface="Consolas" panose="020B0609020204030204" pitchFamily="49" charset="0"/>
              </a:rPr>
              <a:t>pRight</a:t>
            </a:r>
            <a:r>
              <a:rPr lang="en-US" sz="2400" dirty="0">
                <a:solidFill>
                  <a:srgbClr val="0000CC"/>
                </a:solidFill>
                <a:latin typeface="Consolas" panose="020B0609020204030204" pitchFamily="49" charset="0"/>
              </a:rPr>
              <a:t>;</a:t>
            </a:r>
          </a:p>
          <a:p>
            <a:pPr marL="0" indent="0" algn="l">
              <a:buNone/>
            </a:pPr>
            <a:r>
              <a:rPr lang="en-US" sz="2400" dirty="0">
                <a:solidFill>
                  <a:srgbClr val="0000CC"/>
                </a:solidFill>
                <a:latin typeface="Consolas" panose="020B0609020204030204" pitchFamily="49" charset="0"/>
              </a:rPr>
              <a:t>	struct Node *</a:t>
            </a:r>
            <a:r>
              <a:rPr lang="en-US" sz="2400" dirty="0" err="1">
                <a:solidFill>
                  <a:srgbClr val="0000CC"/>
                </a:solidFill>
                <a:latin typeface="Consolas" panose="020B0609020204030204" pitchFamily="49" charset="0"/>
              </a:rPr>
              <a:t>pParent</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Để</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dễ</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cài</a:t>
            </a: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đặt</a:t>
            </a:r>
            <a:endParaRPr lang="en-US" sz="2400" dirty="0">
              <a:solidFill>
                <a:srgbClr val="0000CC"/>
              </a:solidFill>
              <a:latin typeface="Consolas" panose="020B0609020204030204" pitchFamily="49" charset="0"/>
            </a:endParaRPr>
          </a:p>
          <a:p>
            <a:pPr marL="0" indent="0" algn="l">
              <a:buNone/>
            </a:pPr>
            <a:r>
              <a:rPr lang="en-US" sz="2400" dirty="0">
                <a:solidFill>
                  <a:srgbClr val="0000CC"/>
                </a:solidFill>
                <a:latin typeface="Consolas" panose="020B0609020204030204" pitchFamily="49" charset="0"/>
              </a:rPr>
              <a:t>} </a:t>
            </a:r>
            <a:r>
              <a:rPr lang="en-US" sz="2400" dirty="0" err="1">
                <a:solidFill>
                  <a:srgbClr val="0000CC"/>
                </a:solidFill>
                <a:latin typeface="Consolas" panose="020B0609020204030204" pitchFamily="49" charset="0"/>
              </a:rPr>
              <a:t>RBNode</a:t>
            </a:r>
            <a:r>
              <a:rPr lang="en-US" sz="2400" dirty="0">
                <a:solidFill>
                  <a:srgbClr val="0000CC"/>
                </a:solidFill>
                <a:latin typeface="Consolas" panose="020B0609020204030204" pitchFamily="49" charset="0"/>
              </a:rPr>
              <a:t>;</a:t>
            </a:r>
          </a:p>
          <a:p>
            <a:pPr marL="0" indent="0" algn="l">
              <a:buNone/>
            </a:pPr>
            <a:r>
              <a:rPr lang="en-US" sz="2400" dirty="0">
                <a:solidFill>
                  <a:srgbClr val="0000CC"/>
                </a:solidFill>
                <a:latin typeface="Consolas" panose="020B0609020204030204" pitchFamily="49" charset="0"/>
              </a:rPr>
              <a:t>typedef struct </a:t>
            </a:r>
            <a:r>
              <a:rPr lang="en-US" sz="2400" dirty="0" err="1">
                <a:solidFill>
                  <a:srgbClr val="0000CC"/>
                </a:solidFill>
                <a:latin typeface="Consolas" panose="020B0609020204030204" pitchFamily="49" charset="0"/>
              </a:rPr>
              <a:t>RBNode</a:t>
            </a:r>
            <a:r>
              <a:rPr lang="en-US" sz="2400" dirty="0">
                <a:solidFill>
                  <a:srgbClr val="0000CC"/>
                </a:solidFill>
                <a:latin typeface="Consolas" panose="020B0609020204030204" pitchFamily="49" charset="0"/>
              </a:rPr>
              <a:t>* RBTREE;</a:t>
            </a:r>
          </a:p>
          <a:p>
            <a:pPr marL="0" indent="0" algn="l">
              <a:buNone/>
            </a:pPr>
            <a:endParaRPr lang="en-US" dirty="0"/>
          </a:p>
        </p:txBody>
      </p:sp>
    </p:spTree>
    <p:custDataLst>
      <p:tags r:id="rId1"/>
    </p:custDataLst>
    <p:extLst>
      <p:ext uri="{BB962C8B-B14F-4D97-AF65-F5344CB8AC3E}">
        <p14:creationId xmlns:p14="http://schemas.microsoft.com/office/powerpoint/2010/main" val="35910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0" y="1918798"/>
            <a:ext cx="12187575" cy="1895820"/>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a:cs typeface="Arial" panose="020B0604020202020204" pitchFamily="34" charset="0"/>
              </a:rPr>
              <a:t>NỘI DUNG TIẾP THEO</a:t>
            </a:r>
            <a:endParaRPr lang="vi-VN" sz="3600">
              <a:cs typeface="Arial" panose="020B0604020202020204" pitchFamily="34" charset="0"/>
            </a:endParaRPr>
          </a:p>
        </p:txBody>
      </p:sp>
      <p:sp>
        <p:nvSpPr>
          <p:cNvPr id="7" name="Text Placeholder 6">
            <a:extLst>
              <a:ext uri="{FF2B5EF4-FFF2-40B4-BE49-F238E27FC236}">
                <a16:creationId xmlns:a16="http://schemas.microsoft.com/office/drawing/2014/main" id="{9F12BEC8-ED93-905E-5A91-BDFCE3E98B38}"/>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16</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2062918"/>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Lato" panose="020F0502020204030203" pitchFamily="34" charset="0"/>
                <a:ea typeface="Lato" panose="020F0502020204030203" pitchFamily="34" charset="0"/>
                <a:cs typeface="Lato" panose="020F0502020204030203" pitchFamily="34" charset="0"/>
              </a:rPr>
              <a:t>2. Các </a:t>
            </a:r>
            <a:r>
              <a:rPr lang="en-US" b="1" dirty="0" err="1">
                <a:latin typeface="Lato" panose="020F0502020204030203" pitchFamily="34" charset="0"/>
                <a:ea typeface="Lato" panose="020F0502020204030203" pitchFamily="34" charset="0"/>
                <a:cs typeface="Lato" panose="020F0502020204030203" pitchFamily="34" charset="0"/>
              </a:rPr>
              <a:t>phép</a:t>
            </a:r>
            <a:r>
              <a:rPr lang="en-US" b="1" dirty="0">
                <a:latin typeface="Lato" panose="020F0502020204030203" pitchFamily="34" charset="0"/>
                <a:ea typeface="Lato" panose="020F0502020204030203" pitchFamily="34" charset="0"/>
                <a:cs typeface="Lato" panose="020F0502020204030203" pitchFamily="34" charset="0"/>
              </a:rPr>
              <a:t> toán</a:t>
            </a:r>
          </a:p>
          <a:p>
            <a:r>
              <a:rPr lang="en-US" dirty="0">
                <a:latin typeface="Lato" panose="020F0502020204030203" pitchFamily="34" charset="0"/>
                <a:ea typeface="Lato" panose="020F0502020204030203" pitchFamily="34" charset="0"/>
                <a:cs typeface="Lato" panose="020F0502020204030203" pitchFamily="34" charset="0"/>
              </a:rPr>
              <a:t>2.1 </a:t>
            </a:r>
            <a:r>
              <a:rPr lang="en-US" dirty="0" err="1">
                <a:latin typeface="Lato" panose="020F0502020204030203" pitchFamily="34" charset="0"/>
                <a:ea typeface="Lato" panose="020F0502020204030203" pitchFamily="34" charset="0"/>
                <a:cs typeface="Lato" panose="020F0502020204030203" pitchFamily="34" charset="0"/>
              </a:rPr>
              <a:t>Chèn</a:t>
            </a:r>
            <a:r>
              <a:rPr lang="en-US" dirty="0">
                <a:latin typeface="Lato" panose="020F0502020204030203" pitchFamily="34" charset="0"/>
                <a:ea typeface="Lato" panose="020F0502020204030203" pitchFamily="34" charset="0"/>
                <a:cs typeface="Lato" panose="020F0502020204030203" pitchFamily="34" charset="0"/>
              </a:rPr>
              <a:t> một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mới vào </a:t>
            </a:r>
            <a:r>
              <a:rPr lang="en-US" dirty="0" err="1">
                <a:latin typeface="Lato" panose="020F0502020204030203" pitchFamily="34" charset="0"/>
                <a:ea typeface="Lato" panose="020F0502020204030203" pitchFamily="34" charset="0"/>
                <a:cs typeface="Lato" panose="020F0502020204030203" pitchFamily="34" charset="0"/>
              </a:rPr>
              <a:t>cây</a:t>
            </a: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2.2 Xóa một </a:t>
            </a: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khỏi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cây</a:t>
            </a:r>
            <a:endParaRPr lang="en-US" dirty="0">
              <a:latin typeface="Lato" panose="020F0502020204030203" pitchFamily="34" charset="0"/>
              <a:ea typeface="Lato" panose="020F0502020204030203" pitchFamily="34" charset="0"/>
              <a:cs typeface="Lato" panose="020F0502020204030203" pitchFamily="34" charset="0"/>
            </a:endParaRPr>
          </a:p>
          <a:p>
            <a:endParaRPr lang="en-US" b="1"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8529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cs typeface="Arial" panose="020B0604020202020204" pitchFamily="34" charset="0"/>
              </a:rPr>
              <a:t>1. </a:t>
            </a:r>
            <a:r>
              <a:rPr lang="en-US" dirty="0" err="1">
                <a:solidFill>
                  <a:schemeClr val="bg1">
                    <a:lumMod val="50000"/>
                  </a:schemeClr>
                </a:solidFill>
                <a:cs typeface="Arial" panose="020B0604020202020204" pitchFamily="34" charset="0"/>
              </a:rPr>
              <a:t>Định</a:t>
            </a:r>
            <a:r>
              <a:rPr lang="en-US" dirty="0">
                <a:solidFill>
                  <a:schemeClr val="bg1">
                    <a:lumMod val="50000"/>
                  </a:schemeClr>
                </a:solidFill>
                <a:cs typeface="Arial" panose="020B0604020202020204" pitchFamily="34" charset="0"/>
              </a:rPr>
              <a:t> </a:t>
            </a:r>
            <a:r>
              <a:rPr lang="en-US" dirty="0" err="1">
                <a:solidFill>
                  <a:schemeClr val="bg1">
                    <a:lumMod val="50000"/>
                  </a:schemeClr>
                </a:solidFill>
                <a:cs typeface="Arial" panose="020B0604020202020204" pitchFamily="34" charset="0"/>
              </a:rPr>
              <a:t>nghĩa</a:t>
            </a:r>
            <a:endParaRPr lang="en-US"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304364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latin typeface="Arial" panose="020B0604020202020204" pitchFamily="34" charset="0"/>
                <a:cs typeface="Arial" panose="020B0604020202020204" pitchFamily="34" charset="0"/>
              </a:rPr>
              <a:t>2.1. </a:t>
            </a:r>
            <a:r>
              <a:rPr lang="en-US" sz="2800" b="1" dirty="0" err="1">
                <a:latin typeface="Arial" panose="020B0604020202020204" pitchFamily="34" charset="0"/>
                <a:cs typeface="Arial" panose="020B0604020202020204" pitchFamily="34" charset="0"/>
              </a:rPr>
              <a:t>Chèn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17</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376117" y="1504944"/>
            <a:ext cx="11261241"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Thực hiện giống như cây BST</a:t>
            </a:r>
          </a:p>
          <a:p>
            <a:pPr>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Node mới thêm luôn luôn có </a:t>
            </a:r>
            <a:r>
              <a:rPr lang="vi-VN" sz="2200" dirty="0">
                <a:solidFill>
                  <a:srgbClr val="FF0000"/>
                </a:solidFill>
                <a:latin typeface="Lato" panose="020F0502020204030203" pitchFamily="34" charset="0"/>
                <a:ea typeface="Lato" panose="020F0502020204030203" pitchFamily="34" charset="0"/>
                <a:cs typeface="Lato" panose="020F0502020204030203" pitchFamily="34" charset="0"/>
              </a:rPr>
              <a:t>màu đỏ</a:t>
            </a:r>
          </a:p>
          <a:p>
            <a:pPr>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Nếu xảy ra vi phạm qui tắc ⇒ điều chỉnh cây</a:t>
            </a:r>
          </a:p>
          <a:p>
            <a:pPr>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Những qui tắc có thể bị vi phạm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khi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thêm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mới</a:t>
            </a:r>
            <a:endParaRPr lang="vi-VN" sz="2200" dirty="0">
              <a:latin typeface="Lato" panose="020F0502020204030203" pitchFamily="34" charset="0"/>
              <a:ea typeface="Lato" panose="020F0502020204030203" pitchFamily="34" charset="0"/>
              <a:cs typeface="Lato" panose="020F0502020204030203" pitchFamily="34" charset="0"/>
            </a:endParaRPr>
          </a:p>
          <a:p>
            <a:pPr lvl="1">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Mọi node phải là đỏ hoặc đen ⇒ OK</a:t>
            </a:r>
          </a:p>
          <a:p>
            <a:pPr lvl="1">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Node gốc là đen ⇒ not OK ! Nếu node mới là root</a:t>
            </a:r>
          </a:p>
          <a:p>
            <a:pPr lvl="1">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Các node ngoài (NULL) phải luôn luôn đen ⇒ OK</a:t>
            </a:r>
          </a:p>
          <a:p>
            <a:pPr lvl="1">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Nếu một node là đỏ, những node con của nó phải là đen ⇒ not OK ! vì có thể parent[z] = RED ⇒ 2 node liên tiếp màu đỏ</a:t>
            </a:r>
          </a:p>
          <a:p>
            <a:pPr lvl="1">
              <a:lnSpc>
                <a:spcPct val="10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Mọi đường dẫn từ gốc đến nút lá phải có cùng số lượng node đen ⇒ OK vì không làm thay đổi số node đen</a:t>
            </a:r>
          </a:p>
        </p:txBody>
      </p:sp>
    </p:spTree>
    <p:custDataLst>
      <p:tags r:id="rId1"/>
    </p:custDataLst>
    <p:extLst>
      <p:ext uri="{BB962C8B-B14F-4D97-AF65-F5344CB8AC3E}">
        <p14:creationId xmlns:p14="http://schemas.microsoft.com/office/powerpoint/2010/main" val="209053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090EBA-506C-D625-2CFF-EA8056DCF19E}"/>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latin typeface="Arial" panose="020B0604020202020204" pitchFamily="34" charset="0"/>
                <a:cs typeface="Arial" panose="020B0604020202020204" pitchFamily="34" charset="0"/>
              </a:rPr>
              <a:t>2.1. </a:t>
            </a:r>
            <a:r>
              <a:rPr lang="en-US" sz="2800" b="1" dirty="0" err="1">
                <a:latin typeface="Arial" panose="020B0604020202020204" pitchFamily="34" charset="0"/>
                <a:cs typeface="Arial" panose="020B0604020202020204" pitchFamily="34" charset="0"/>
              </a:rPr>
              <a:t>Chèn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18</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376117" y="1459526"/>
            <a:ext cx="11291721"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spcAft>
                <a:spcPts val="600"/>
              </a:spcAft>
            </a:pPr>
            <a:r>
              <a:rPr lang="en-US" sz="2200" dirty="0">
                <a:latin typeface="Lato" panose="020F0502020204030203" pitchFamily="34" charset="0"/>
                <a:ea typeface="Lato" panose="020F0502020204030203" pitchFamily="34" charset="0"/>
                <a:cs typeface="Lato" panose="020F0502020204030203" pitchFamily="34" charset="0"/>
              </a:rPr>
              <a:t>Nếu vi </a:t>
            </a:r>
            <a:r>
              <a:rPr lang="en-US" sz="2200" dirty="0" err="1">
                <a:latin typeface="Lato" panose="020F0502020204030203" pitchFamily="34" charset="0"/>
                <a:ea typeface="Lato" panose="020F0502020204030203" pitchFamily="34" charset="0"/>
                <a:cs typeface="Lato" panose="020F0502020204030203" pitchFamily="34" charset="0"/>
              </a:rPr>
              <a:t>phạm</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phải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cân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bằng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cây</a:t>
            </a:r>
            <a:endParaRPr lang="en-US" sz="2200" dirty="0">
              <a:latin typeface="Lato" panose="020F0502020204030203" pitchFamily="34" charset="0"/>
              <a:ea typeface="Lato" panose="020F0502020204030203" pitchFamily="34" charset="0"/>
              <a:cs typeface="Lato" panose="020F0502020204030203" pitchFamily="34" charset="0"/>
            </a:endParaRPr>
          </a:p>
          <a:p>
            <a:pPr>
              <a:lnSpc>
                <a:spcPct val="130000"/>
              </a:lnSpc>
              <a:spcBef>
                <a:spcPts val="600"/>
              </a:spcBef>
              <a:spcAft>
                <a:spcPts val="600"/>
              </a:spcAft>
            </a:pPr>
            <a:r>
              <a:rPr lang="en-US" sz="2200" dirty="0" err="1">
                <a:latin typeface="Lato" panose="020F0502020204030203" pitchFamily="34" charset="0"/>
                <a:ea typeface="Lato" panose="020F0502020204030203" pitchFamily="34" charset="0"/>
                <a:cs typeface="Lato" panose="020F0502020204030203" pitchFamily="34" charset="0"/>
              </a:rPr>
              <a:t>Sử</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dụng</a:t>
            </a:r>
            <a:r>
              <a:rPr lang="en-US" sz="2200" dirty="0">
                <a:latin typeface="Lato" panose="020F0502020204030203" pitchFamily="34" charset="0"/>
                <a:ea typeface="Lato" panose="020F0502020204030203" pitchFamily="34" charset="0"/>
                <a:cs typeface="Lato" panose="020F0502020204030203" pitchFamily="34" charset="0"/>
              </a:rPr>
              <a:t> 2 </a:t>
            </a:r>
            <a:r>
              <a:rPr lang="en-US" sz="2200" dirty="0" err="1">
                <a:latin typeface="Lato" panose="020F0502020204030203" pitchFamily="34" charset="0"/>
                <a:ea typeface="Lato" panose="020F0502020204030203" pitchFamily="34" charset="0"/>
                <a:cs typeface="Lato" panose="020F0502020204030203" pitchFamily="34" charset="0"/>
              </a:rPr>
              <a:t>thao</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tác</a:t>
            </a:r>
            <a:r>
              <a:rPr lang="en-US" sz="2200" dirty="0">
                <a:latin typeface="Lato" panose="020F0502020204030203" pitchFamily="34" charset="0"/>
                <a:ea typeface="Lato" panose="020F0502020204030203" pitchFamily="34" charset="0"/>
                <a:cs typeface="Lato" panose="020F0502020204030203" pitchFamily="34" charset="0"/>
              </a:rPr>
              <a:t>:</a:t>
            </a:r>
          </a:p>
          <a:p>
            <a:pPr lvl="1">
              <a:lnSpc>
                <a:spcPct val="130000"/>
              </a:lnSpc>
              <a:spcBef>
                <a:spcPts val="600"/>
              </a:spcBef>
              <a:spcAft>
                <a:spcPts val="600"/>
              </a:spcAft>
            </a:pP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màu</a:t>
            </a:r>
            <a:endParaRPr lang="en-US" sz="2200" dirty="0">
              <a:latin typeface="Lato" panose="020F0502020204030203" pitchFamily="34" charset="0"/>
              <a:ea typeface="Lato" panose="020F0502020204030203" pitchFamily="34" charset="0"/>
              <a:cs typeface="Lato" panose="020F0502020204030203" pitchFamily="34" charset="0"/>
            </a:endParaRPr>
          </a:p>
          <a:p>
            <a:pPr lvl="2">
              <a:lnSpc>
                <a:spcPct val="130000"/>
              </a:lnSpc>
              <a:spcBef>
                <a:spcPts val="600"/>
              </a:spcBef>
              <a:spcAft>
                <a:spcPts val="600"/>
              </a:spcAft>
              <a:buSzPct val="90000"/>
            </a:pPr>
            <a:r>
              <a:rPr lang="en-US" sz="2200" dirty="0">
                <a:latin typeface="Lato" panose="020F0502020204030203" pitchFamily="34" charset="0"/>
                <a:ea typeface="Lato" panose="020F0502020204030203" pitchFamily="34" charset="0"/>
                <a:cs typeface="Lato" panose="020F0502020204030203" pitchFamily="34" charset="0"/>
              </a:rPr>
              <a:t>N</a:t>
            </a:r>
            <a:r>
              <a:rPr lang="vi-VN" sz="2200" dirty="0">
                <a:latin typeface="Lato" panose="020F0502020204030203" pitchFamily="34" charset="0"/>
                <a:ea typeface="Lato" panose="020F0502020204030203" pitchFamily="34" charset="0"/>
                <a:cs typeface="Lato" panose="020F0502020204030203" pitchFamily="34" charset="0"/>
              </a:rPr>
              <a:t>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có màu đỏ thì đổi thành màu đen và ngược lại. </a:t>
            </a:r>
            <a:endParaRPr lang="en-US" sz="2200" dirty="0">
              <a:latin typeface="Lato" panose="020F0502020204030203" pitchFamily="34" charset="0"/>
              <a:ea typeface="Lato" panose="020F0502020204030203" pitchFamily="34" charset="0"/>
              <a:cs typeface="Lato" panose="020F0502020204030203" pitchFamily="34" charset="0"/>
            </a:endParaRPr>
          </a:p>
          <a:p>
            <a:pPr lvl="2">
              <a:lnSpc>
                <a:spcPct val="130000"/>
              </a:lnSpc>
              <a:spcBef>
                <a:spcPts val="600"/>
              </a:spcBef>
              <a:spcAft>
                <a:spcPts val="600"/>
              </a:spcAft>
              <a:buSzPct val="90000"/>
            </a:pPr>
            <a:r>
              <a:rPr lang="en-US" sz="2200" dirty="0">
                <a:latin typeface="Lato" panose="020F0502020204030203" pitchFamily="34" charset="0"/>
                <a:ea typeface="Lato" panose="020F0502020204030203" pitchFamily="34" charset="0"/>
                <a:cs typeface="Lato" panose="020F0502020204030203" pitchFamily="34" charset="0"/>
              </a:rPr>
              <a:t>L</a:t>
            </a:r>
            <a:r>
              <a:rPr lang="vi-VN" sz="2200" dirty="0">
                <a:latin typeface="Lato" panose="020F0502020204030203" pitchFamily="34" charset="0"/>
                <a:ea typeface="Lato" panose="020F0502020204030203" pitchFamily="34" charset="0"/>
                <a:cs typeface="Lato" panose="020F0502020204030203" pitchFamily="34" charset="0"/>
              </a:rPr>
              <a:t>ưu ý</a:t>
            </a:r>
            <a:r>
              <a:rPr lang="en-US" sz="2200" dirty="0">
                <a:latin typeface="Lato" panose="020F0502020204030203" pitchFamily="34" charset="0"/>
                <a:ea typeface="Lato" panose="020F0502020204030203" pitchFamily="34" charset="0"/>
                <a:cs typeface="Lato" panose="020F0502020204030203" pitchFamily="34" charset="0"/>
              </a:rPr>
              <a:t>:</a:t>
            </a:r>
            <a:r>
              <a:rPr lang="vi-VN" sz="2200" dirty="0">
                <a:latin typeface="Lato" panose="020F0502020204030203" pitchFamily="34" charset="0"/>
                <a:ea typeface="Lato" panose="020F0502020204030203" pitchFamily="34" charset="0"/>
                <a:cs typeface="Lato" panose="020F0502020204030203" pitchFamily="34" charset="0"/>
              </a:rPr>
              <a:t> màu của 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lá</a:t>
            </a:r>
            <a:r>
              <a:rPr lang="vi-VN"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rPr>
              <a:t>(</a:t>
            </a:r>
            <a:r>
              <a:rPr lang="vi-VN" sz="2200" dirty="0">
                <a:latin typeface="Lato" panose="020F0502020204030203" pitchFamily="34" charset="0"/>
                <a:ea typeface="Lato" panose="020F0502020204030203" pitchFamily="34" charset="0"/>
                <a:cs typeface="Lato" panose="020F0502020204030203" pitchFamily="34" charset="0"/>
              </a:rPr>
              <a:t>NULL</a:t>
            </a:r>
            <a:r>
              <a:rPr lang="en-US" sz="2200" dirty="0">
                <a:latin typeface="Lato" panose="020F0502020204030203" pitchFamily="34" charset="0"/>
                <a:ea typeface="Lato" panose="020F0502020204030203" pitchFamily="34" charset="0"/>
                <a:cs typeface="Lato" panose="020F0502020204030203" pitchFamily="34" charset="0"/>
              </a:rPr>
              <a:t>)</a:t>
            </a:r>
            <a:r>
              <a:rPr lang="vi-VN" sz="2200" dirty="0">
                <a:latin typeface="Lato" panose="020F0502020204030203" pitchFamily="34" charset="0"/>
                <a:ea typeface="Lato" panose="020F0502020204030203" pitchFamily="34" charset="0"/>
                <a:cs typeface="Lato" panose="020F0502020204030203" pitchFamily="34" charset="0"/>
              </a:rPr>
              <a:t> luôn là màu đen. </a:t>
            </a:r>
            <a:endParaRPr lang="en-US" sz="2200" dirty="0">
              <a:latin typeface="Lato" panose="020F0502020204030203" pitchFamily="34" charset="0"/>
              <a:ea typeface="Lato" panose="020F0502020204030203" pitchFamily="34" charset="0"/>
              <a:cs typeface="Lato" panose="020F0502020204030203" pitchFamily="34" charset="0"/>
            </a:endParaRPr>
          </a:p>
          <a:p>
            <a:pPr lvl="2">
              <a:lnSpc>
                <a:spcPct val="130000"/>
              </a:lnSpc>
              <a:spcBef>
                <a:spcPts val="600"/>
              </a:spcBef>
              <a:spcAft>
                <a:spcPts val="600"/>
              </a:spcAft>
              <a:buSzPct val="90000"/>
            </a:pPr>
            <a:r>
              <a:rPr lang="en-US" sz="2200" dirty="0">
                <a:latin typeface="Lato" panose="020F0502020204030203" pitchFamily="34" charset="0"/>
                <a:ea typeface="Lato" panose="020F0502020204030203" pitchFamily="34" charset="0"/>
                <a:cs typeface="Lato" panose="020F0502020204030203" pitchFamily="34" charset="0"/>
              </a:rPr>
              <a:t>L</a:t>
            </a:r>
            <a:r>
              <a:rPr lang="vi-VN" sz="2200" dirty="0">
                <a:latin typeface="Lato" panose="020F0502020204030203" pitchFamily="34" charset="0"/>
                <a:ea typeface="Lato" panose="020F0502020204030203" pitchFamily="34" charset="0"/>
                <a:cs typeface="Lato" panose="020F0502020204030203" pitchFamily="34" charset="0"/>
              </a:rPr>
              <a:t>uôn thử </a:t>
            </a:r>
            <a:r>
              <a:rPr lang="en-US" sz="2200" dirty="0" err="1">
                <a:latin typeface="Lato" panose="020F0502020204030203" pitchFamily="34" charset="0"/>
                <a:ea typeface="Lato" panose="020F0502020204030203" pitchFamily="34" charset="0"/>
                <a:cs typeface="Lato" panose="020F0502020204030203" pitchFamily="34" charset="0"/>
              </a:rPr>
              <a:t>tô</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màu</a:t>
            </a:r>
            <a:r>
              <a:rPr lang="vi-VN" sz="2200" dirty="0">
                <a:latin typeface="Lato" panose="020F0502020204030203" pitchFamily="34" charset="0"/>
                <a:ea typeface="Lato" panose="020F0502020204030203" pitchFamily="34" charset="0"/>
                <a:cs typeface="Lato" panose="020F0502020204030203" pitchFamily="34" charset="0"/>
              </a:rPr>
              <a:t> lại trước, nếu đổi màu không hiệu quả thì sẽ tiến hành </a:t>
            </a:r>
            <a:r>
              <a:rPr lang="en-US" sz="2200" dirty="0" err="1">
                <a:latin typeface="Lato" panose="020F0502020204030203" pitchFamily="34" charset="0"/>
                <a:ea typeface="Lato" panose="020F0502020204030203" pitchFamily="34" charset="0"/>
                <a:cs typeface="Lato" panose="020F0502020204030203" pitchFamily="34" charset="0"/>
              </a:rPr>
              <a:t>xoay</a:t>
            </a:r>
            <a:r>
              <a:rPr lang="vi-VN" sz="2200" dirty="0">
                <a:latin typeface="Lato" panose="020F0502020204030203" pitchFamily="34" charset="0"/>
                <a:ea typeface="Lato" panose="020F0502020204030203" pitchFamily="34" charset="0"/>
                <a:cs typeface="Lato" panose="020F0502020204030203" pitchFamily="34" charset="0"/>
              </a:rPr>
              <a:t>.</a:t>
            </a:r>
            <a:endParaRPr lang="en-US" sz="2200" dirty="0">
              <a:latin typeface="Lato" panose="020F0502020204030203" pitchFamily="34" charset="0"/>
              <a:ea typeface="Lato" panose="020F0502020204030203" pitchFamily="34" charset="0"/>
              <a:cs typeface="Lato" panose="020F0502020204030203" pitchFamily="34" charset="0"/>
            </a:endParaRPr>
          </a:p>
          <a:p>
            <a:pPr lvl="1">
              <a:lnSpc>
                <a:spcPct val="130000"/>
              </a:lnSpc>
              <a:spcBef>
                <a:spcPts val="600"/>
              </a:spcBef>
              <a:spcAft>
                <a:spcPts val="600"/>
              </a:spcAft>
            </a:pPr>
            <a:r>
              <a:rPr lang="en-US" sz="2200" dirty="0" err="1">
                <a:latin typeface="Lato" panose="020F0502020204030203" pitchFamily="34" charset="0"/>
                <a:ea typeface="Lato" panose="020F0502020204030203" pitchFamily="34" charset="0"/>
                <a:cs typeface="Lato" panose="020F0502020204030203" pitchFamily="34" charset="0"/>
              </a:rPr>
              <a:t>Xoay</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cây</a:t>
            </a:r>
            <a:endParaRPr lang="vi-VN" sz="2200" dirty="0">
              <a:latin typeface="Lato" panose="020F0502020204030203" pitchFamily="34" charset="0"/>
              <a:ea typeface="Lato" panose="020F0502020204030203" pitchFamily="34" charset="0"/>
              <a:cs typeface="Lato" panose="020F0502020204030203" pitchFamily="34" charset="0"/>
            </a:endParaRPr>
          </a:p>
          <a:p>
            <a:pPr>
              <a:lnSpc>
                <a:spcPct val="150000"/>
              </a:lnSpc>
              <a:spcBef>
                <a:spcPts val="600"/>
              </a:spcBef>
              <a:spcAft>
                <a:spcPts val="600"/>
              </a:spcAft>
            </a:pPr>
            <a:endParaRPr lang="vi-VN" sz="24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1539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DAD6690-6F4D-3226-BEA5-DCFE9AE49A5F}"/>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19</a:t>
            </a:fld>
            <a:endParaRPr lang="vi-VN"/>
          </a:p>
        </p:txBody>
      </p:sp>
      <p:sp>
        <p:nvSpPr>
          <p:cNvPr id="4" name="Oval 3">
            <a:extLst>
              <a:ext uri="{FF2B5EF4-FFF2-40B4-BE49-F238E27FC236}">
                <a16:creationId xmlns:a16="http://schemas.microsoft.com/office/drawing/2014/main" id="{73823213-2228-0B08-2FA9-8168C0870791}"/>
              </a:ext>
            </a:extLst>
          </p:cNvPr>
          <p:cNvSpPr>
            <a:spLocks noChangeArrowheads="1"/>
          </p:cNvSpPr>
          <p:nvPr/>
        </p:nvSpPr>
        <p:spPr bwMode="auto">
          <a:xfrm>
            <a:off x="5667344" y="2501831"/>
            <a:ext cx="533400" cy="533400"/>
          </a:xfrm>
          <a:prstGeom prst="ellipse">
            <a:avLst/>
          </a:prstGeom>
          <a:solidFill>
            <a:srgbClr val="00B050"/>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6" name="Oval 4">
            <a:extLst>
              <a:ext uri="{FF2B5EF4-FFF2-40B4-BE49-F238E27FC236}">
                <a16:creationId xmlns:a16="http://schemas.microsoft.com/office/drawing/2014/main" id="{73093EC1-DB3B-C995-7936-83EA5FDC1A68}"/>
              </a:ext>
            </a:extLst>
          </p:cNvPr>
          <p:cNvSpPr>
            <a:spLocks noChangeArrowheads="1"/>
          </p:cNvSpPr>
          <p:nvPr/>
        </p:nvSpPr>
        <p:spPr bwMode="auto">
          <a:xfrm>
            <a:off x="4752944" y="3340031"/>
            <a:ext cx="533400" cy="533400"/>
          </a:xfrm>
          <a:prstGeom prst="ellipse">
            <a:avLst/>
          </a:prstGeom>
          <a:solidFill>
            <a:schemeClr val="accent1">
              <a:lumMod val="50000"/>
              <a:lumOff val="50000"/>
            </a:schemeClr>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7" name="Oval 5">
            <a:extLst>
              <a:ext uri="{FF2B5EF4-FFF2-40B4-BE49-F238E27FC236}">
                <a16:creationId xmlns:a16="http://schemas.microsoft.com/office/drawing/2014/main" id="{57D38591-D178-0419-06E0-35D362BA7AEB}"/>
              </a:ext>
            </a:extLst>
          </p:cNvPr>
          <p:cNvSpPr>
            <a:spLocks noChangeArrowheads="1"/>
          </p:cNvSpPr>
          <p:nvPr/>
        </p:nvSpPr>
        <p:spPr bwMode="auto">
          <a:xfrm>
            <a:off x="3983039" y="4254431"/>
            <a:ext cx="533400" cy="533400"/>
          </a:xfrm>
          <a:prstGeom prst="ellipse">
            <a:avLst/>
          </a:prstGeom>
          <a:solidFill>
            <a:schemeClr val="accent2">
              <a:lumMod val="60000"/>
              <a:lumOff val="40000"/>
            </a:schemeClr>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8" name="Oval 6">
            <a:extLst>
              <a:ext uri="{FF2B5EF4-FFF2-40B4-BE49-F238E27FC236}">
                <a16:creationId xmlns:a16="http://schemas.microsoft.com/office/drawing/2014/main" id="{998CB833-8CD1-7BE4-CDF4-7CF6DD0A908D}"/>
              </a:ext>
            </a:extLst>
          </p:cNvPr>
          <p:cNvSpPr>
            <a:spLocks noChangeArrowheads="1"/>
          </p:cNvSpPr>
          <p:nvPr/>
        </p:nvSpPr>
        <p:spPr bwMode="auto">
          <a:xfrm>
            <a:off x="5591144" y="4254431"/>
            <a:ext cx="533400" cy="533400"/>
          </a:xfrm>
          <a:prstGeom prst="ellipse">
            <a:avLst/>
          </a:prstGeom>
          <a:solidFill>
            <a:schemeClr val="accent2">
              <a:lumMod val="60000"/>
              <a:lumOff val="40000"/>
            </a:schemeClr>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S</a:t>
            </a:r>
          </a:p>
        </p:txBody>
      </p:sp>
      <p:sp>
        <p:nvSpPr>
          <p:cNvPr id="9" name="Oval 7">
            <a:extLst>
              <a:ext uri="{FF2B5EF4-FFF2-40B4-BE49-F238E27FC236}">
                <a16:creationId xmlns:a16="http://schemas.microsoft.com/office/drawing/2014/main" id="{BBBA0F55-C823-8281-34F3-DFEE9181E3DF}"/>
              </a:ext>
            </a:extLst>
          </p:cNvPr>
          <p:cNvSpPr>
            <a:spLocks noChangeArrowheads="1"/>
          </p:cNvSpPr>
          <p:nvPr/>
        </p:nvSpPr>
        <p:spPr bwMode="auto">
          <a:xfrm>
            <a:off x="6276944" y="3416231"/>
            <a:ext cx="533400" cy="533400"/>
          </a:xfrm>
          <a:prstGeom prst="ellipse">
            <a:avLst/>
          </a:prstGeom>
          <a:solidFill>
            <a:schemeClr val="accent1">
              <a:lumMod val="50000"/>
              <a:lumOff val="50000"/>
            </a:schemeClr>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10" name="Line 8">
            <a:extLst>
              <a:ext uri="{FF2B5EF4-FFF2-40B4-BE49-F238E27FC236}">
                <a16:creationId xmlns:a16="http://schemas.microsoft.com/office/drawing/2014/main" id="{2AD024AB-B82D-97F3-AA65-5D2749AC88E1}"/>
              </a:ext>
            </a:extLst>
          </p:cNvPr>
          <p:cNvSpPr>
            <a:spLocks noChangeShapeType="1"/>
          </p:cNvSpPr>
          <p:nvPr/>
        </p:nvSpPr>
        <p:spPr bwMode="auto">
          <a:xfrm flipH="1">
            <a:off x="5210144" y="2959031"/>
            <a:ext cx="533400" cy="4572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9">
            <a:extLst>
              <a:ext uri="{FF2B5EF4-FFF2-40B4-BE49-F238E27FC236}">
                <a16:creationId xmlns:a16="http://schemas.microsoft.com/office/drawing/2014/main" id="{F9CC39A3-85AE-ABE0-1AAD-9925B92FF65F}"/>
              </a:ext>
            </a:extLst>
          </p:cNvPr>
          <p:cNvSpPr>
            <a:spLocks noChangeShapeType="1"/>
          </p:cNvSpPr>
          <p:nvPr/>
        </p:nvSpPr>
        <p:spPr bwMode="auto">
          <a:xfrm>
            <a:off x="6124543" y="2957563"/>
            <a:ext cx="313886"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2" name="Line 10">
            <a:extLst>
              <a:ext uri="{FF2B5EF4-FFF2-40B4-BE49-F238E27FC236}">
                <a16:creationId xmlns:a16="http://schemas.microsoft.com/office/drawing/2014/main" id="{A8776DE6-EE92-9AFA-40AD-CD96CDB130A5}"/>
              </a:ext>
            </a:extLst>
          </p:cNvPr>
          <p:cNvSpPr>
            <a:spLocks noChangeShapeType="1"/>
          </p:cNvSpPr>
          <p:nvPr/>
        </p:nvSpPr>
        <p:spPr bwMode="auto">
          <a:xfrm>
            <a:off x="5210144" y="3797231"/>
            <a:ext cx="457200"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3" name="Line 12">
            <a:extLst>
              <a:ext uri="{FF2B5EF4-FFF2-40B4-BE49-F238E27FC236}">
                <a16:creationId xmlns:a16="http://schemas.microsoft.com/office/drawing/2014/main" id="{7B19AACA-9E71-57CC-B0CF-381CB7068726}"/>
              </a:ext>
            </a:extLst>
          </p:cNvPr>
          <p:cNvSpPr>
            <a:spLocks noChangeShapeType="1"/>
          </p:cNvSpPr>
          <p:nvPr/>
        </p:nvSpPr>
        <p:spPr bwMode="auto">
          <a:xfrm flipH="1">
            <a:off x="4371943" y="3826737"/>
            <a:ext cx="525495" cy="47438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5B138731-7C0F-BCBD-178F-11F8817EB700}"/>
              </a:ext>
            </a:extLst>
          </p:cNvPr>
          <p:cNvSpPr txBox="1"/>
          <p:nvPr/>
        </p:nvSpPr>
        <p:spPr>
          <a:xfrm>
            <a:off x="6238844" y="4349763"/>
            <a:ext cx="1845991"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Anh/</a:t>
            </a:r>
            <a:r>
              <a:rPr lang="en-US" dirty="0" err="1">
                <a:latin typeface="Lato" panose="020F0502020204030203" pitchFamily="34" charset="0"/>
                <a:ea typeface="Lato" panose="020F0502020204030203" pitchFamily="34" charset="0"/>
                <a:cs typeface="Lato" panose="020F0502020204030203" pitchFamily="34" charset="0"/>
              </a:rPr>
              <a:t>em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x</a:t>
            </a:r>
          </a:p>
        </p:txBody>
      </p:sp>
      <p:sp>
        <p:nvSpPr>
          <p:cNvPr id="19" name="TextBox 18">
            <a:extLst>
              <a:ext uri="{FF2B5EF4-FFF2-40B4-BE49-F238E27FC236}">
                <a16:creationId xmlns:a16="http://schemas.microsoft.com/office/drawing/2014/main" id="{F36A4C81-505E-BA81-B628-909AFB4D0DD5}"/>
              </a:ext>
            </a:extLst>
          </p:cNvPr>
          <p:cNvSpPr txBox="1"/>
          <p:nvPr/>
        </p:nvSpPr>
        <p:spPr>
          <a:xfrm>
            <a:off x="3363596" y="3398718"/>
            <a:ext cx="130416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Cha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x</a:t>
            </a:r>
          </a:p>
        </p:txBody>
      </p:sp>
      <p:sp>
        <p:nvSpPr>
          <p:cNvPr id="20" name="TextBox 19">
            <a:extLst>
              <a:ext uri="{FF2B5EF4-FFF2-40B4-BE49-F238E27FC236}">
                <a16:creationId xmlns:a16="http://schemas.microsoft.com/office/drawing/2014/main" id="{75605DEF-A939-A02F-0E86-42CC0AE6BCED}"/>
              </a:ext>
            </a:extLst>
          </p:cNvPr>
          <p:cNvSpPr txBox="1"/>
          <p:nvPr/>
        </p:nvSpPr>
        <p:spPr>
          <a:xfrm>
            <a:off x="6869513" y="3513031"/>
            <a:ext cx="1304163" cy="369332"/>
          </a:xfrm>
          <a:prstGeom prst="rect">
            <a:avLst/>
          </a:prstGeom>
        </p:spPr>
        <p:txBody>
          <a:bodyPr vert="horz" wrap="square" lIns="91440" tIns="45720" rIns="91440" bIns="45720" rtlCol="0">
            <a:spAutoFit/>
          </a:bodyPr>
          <a:lstStyle/>
          <a:p>
            <a:pPr marL="0" indent="0" algn="l">
              <a:buNone/>
            </a:pPr>
            <a:r>
              <a:rPr lang="en-US" dirty="0" err="1">
                <a:latin typeface="Lato" panose="020F0502020204030203" pitchFamily="34" charset="0"/>
                <a:ea typeface="Lato" panose="020F0502020204030203" pitchFamily="34" charset="0"/>
                <a:cs typeface="Lato" panose="020F0502020204030203" pitchFamily="34" charset="0"/>
              </a:rPr>
              <a:t>Chú</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x</a:t>
            </a:r>
          </a:p>
        </p:txBody>
      </p:sp>
      <p:sp>
        <p:nvSpPr>
          <p:cNvPr id="21" name="TextBox 20">
            <a:extLst>
              <a:ext uri="{FF2B5EF4-FFF2-40B4-BE49-F238E27FC236}">
                <a16:creationId xmlns:a16="http://schemas.microsoft.com/office/drawing/2014/main" id="{C38CD650-C284-4865-8E59-158B3E174767}"/>
              </a:ext>
            </a:extLst>
          </p:cNvPr>
          <p:cNvSpPr txBox="1"/>
          <p:nvPr/>
        </p:nvSpPr>
        <p:spPr>
          <a:xfrm>
            <a:off x="5554980" y="2120831"/>
            <a:ext cx="1304163" cy="369332"/>
          </a:xfrm>
          <a:prstGeom prst="rect">
            <a:avLst/>
          </a:prstGeom>
        </p:spPr>
        <p:txBody>
          <a:bodyPr vert="horz" wrap="square" lIns="91440" tIns="45720" rIns="91440" bIns="45720" rtlCol="0">
            <a:spAutoFit/>
          </a:bodyPr>
          <a:lstStyle/>
          <a:p>
            <a:pPr marL="0" indent="0" algn="l">
              <a:buNone/>
            </a:pPr>
            <a:r>
              <a:rPr lang="en-US" dirty="0" err="1">
                <a:latin typeface="Lato" panose="020F0502020204030203" pitchFamily="34" charset="0"/>
                <a:ea typeface="Lato" panose="020F0502020204030203" pitchFamily="34" charset="0"/>
                <a:cs typeface="Lato" panose="020F0502020204030203" pitchFamily="34" charset="0"/>
              </a:rPr>
              <a:t>Ông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x</a:t>
            </a:r>
          </a:p>
        </p:txBody>
      </p:sp>
      <p:sp>
        <p:nvSpPr>
          <p:cNvPr id="22" name="Content Placeholder 2">
            <a:extLst>
              <a:ext uri="{FF2B5EF4-FFF2-40B4-BE49-F238E27FC236}">
                <a16:creationId xmlns:a16="http://schemas.microsoft.com/office/drawing/2014/main" id="{0DC168F1-1F50-5CB2-C139-E127287642F3}"/>
              </a:ext>
            </a:extLst>
          </p:cNvPr>
          <p:cNvSpPr txBox="1">
            <a:spLocks/>
          </p:cNvSpPr>
          <p:nvPr/>
        </p:nvSpPr>
        <p:spPr>
          <a:xfrm>
            <a:off x="376118" y="1459526"/>
            <a:ext cx="10241083" cy="563851"/>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spcAft>
                <a:spcPts val="600"/>
              </a:spcAft>
            </a:pPr>
            <a:r>
              <a:rPr lang="en-US" sz="2200" dirty="0">
                <a:latin typeface="Lato" panose="020F0502020204030203" pitchFamily="34" charset="0"/>
                <a:ea typeface="Lato" panose="020F0502020204030203" pitchFamily="34" charset="0"/>
                <a:cs typeface="Lato" panose="020F0502020204030203" pitchFamily="34" charset="0"/>
              </a:rPr>
              <a:t>Quan </a:t>
            </a:r>
            <a:r>
              <a:rPr lang="en-US" sz="2200" dirty="0" err="1">
                <a:latin typeface="Lato" panose="020F0502020204030203" pitchFamily="34" charset="0"/>
                <a:ea typeface="Lato" panose="020F0502020204030203" pitchFamily="34" charset="0"/>
                <a:cs typeface="Lato" panose="020F0502020204030203" pitchFamily="34" charset="0"/>
              </a:rPr>
              <a:t>hệ</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trên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cây</a:t>
            </a:r>
            <a:endParaRPr lang="vi-VN" sz="2200" dirty="0">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C5A46FDA-7A65-30D6-1DC4-68BD9CB269B4}"/>
              </a:ext>
            </a:extLst>
          </p:cNvPr>
          <p:cNvSpPr txBox="1"/>
          <p:nvPr/>
        </p:nvSpPr>
        <p:spPr>
          <a:xfrm>
            <a:off x="2982595" y="4349763"/>
            <a:ext cx="873151" cy="369332"/>
          </a:xfrm>
          <a:prstGeom prst="rect">
            <a:avLst/>
          </a:prstGeom>
        </p:spPr>
        <p:txBody>
          <a:bodyPr vert="horz" wrap="square" lIns="91440" tIns="45720" rIns="91440" bIns="45720" rtlCol="0">
            <a:spAutoFit/>
          </a:bodyPr>
          <a:lstStyle/>
          <a:p>
            <a:pPr marL="0" indent="0" algn="l">
              <a:buNone/>
            </a:pPr>
            <a:r>
              <a:rPr lang="en-US" dirty="0" err="1">
                <a:latin typeface="Lato" panose="020F0502020204030203" pitchFamily="34" charset="0"/>
                <a:ea typeface="Lato" panose="020F0502020204030203" pitchFamily="34" charset="0"/>
                <a:cs typeface="Lato" panose="020F0502020204030203" pitchFamily="34" charset="0"/>
              </a:rPr>
              <a:t>Nút</a:t>
            </a:r>
            <a:r>
              <a:rPr lang="en-US" dirty="0">
                <a:latin typeface="Lato" panose="020F0502020204030203" pitchFamily="34" charset="0"/>
                <a:ea typeface="Lato" panose="020F0502020204030203" pitchFamily="34" charset="0"/>
                <a:cs typeface="Lato" panose="020F0502020204030203" pitchFamily="34" charset="0"/>
              </a:rPr>
              <a:t> x</a:t>
            </a:r>
          </a:p>
        </p:txBody>
      </p:sp>
    </p:spTree>
    <p:custDataLst>
      <p:tags r:id="rId1"/>
    </p:custDataLst>
    <p:extLst>
      <p:ext uri="{BB962C8B-B14F-4D97-AF65-F5344CB8AC3E}">
        <p14:creationId xmlns:p14="http://schemas.microsoft.com/office/powerpoint/2010/main" val="3265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209192" y="2461846"/>
            <a:ext cx="6022731" cy="1934307"/>
          </a:xfrm>
        </p:spPr>
        <p:txBody>
          <a:bodyPr/>
          <a:lstStyle/>
          <a:p>
            <a:r>
              <a:rPr lang="en-US" dirty="0"/>
              <a:t>CẤU TRÚC DỮ LIỆU VÀ THUẬT TOÁN</a:t>
            </a:r>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E42A34-A70D-D3D2-5EA5-869222EE560C}"/>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latin typeface="Arial" panose="020B0604020202020204" pitchFamily="34" charset="0"/>
                <a:cs typeface="Arial" panose="020B0604020202020204" pitchFamily="34" charset="0"/>
              </a:rPr>
              <a:t>2.1. </a:t>
            </a:r>
            <a:r>
              <a:rPr lang="en-US" sz="2800" b="1" dirty="0" err="1">
                <a:latin typeface="Arial" panose="020B0604020202020204" pitchFamily="34" charset="0"/>
                <a:cs typeface="Arial" panose="020B0604020202020204" pitchFamily="34" charset="0"/>
              </a:rPr>
              <a:t>Chèn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20</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406597" y="1439206"/>
            <a:ext cx="11261241"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11469" indent="-457200">
              <a:lnSpc>
                <a:spcPct val="130000"/>
              </a:lnSpc>
              <a:spcBef>
                <a:spcPts val="600"/>
              </a:spcBef>
              <a:spcAft>
                <a:spcPts val="600"/>
              </a:spcAft>
              <a:buFont typeface="+mj-lt"/>
              <a:buAutoNum type="arabicPeriod"/>
            </a:pPr>
            <a:r>
              <a:rPr lang="en-US" sz="2200" dirty="0">
                <a:latin typeface="Lato" panose="020F0502020204030203" pitchFamily="34" charset="0"/>
                <a:ea typeface="Lato" panose="020F0502020204030203" pitchFamily="34" charset="0"/>
                <a:cs typeface="Lato" panose="020F0502020204030203" pitchFamily="34" charset="0"/>
              </a:rPr>
              <a:t>C</a:t>
            </a:r>
            <a:r>
              <a:rPr lang="vi-VN" sz="2200" dirty="0">
                <a:latin typeface="Lato" panose="020F0502020204030203" pitchFamily="34" charset="0"/>
                <a:ea typeface="Lato" panose="020F0502020204030203" pitchFamily="34" charset="0"/>
                <a:cs typeface="Lato" panose="020F0502020204030203" pitchFamily="34" charset="0"/>
              </a:rPr>
              <a:t>hèn </a:t>
            </a:r>
            <a:r>
              <a:rPr lang="en-US" sz="2200" dirty="0">
                <a:latin typeface="Lato" panose="020F0502020204030203" pitchFamily="34" charset="0"/>
                <a:ea typeface="Lato" panose="020F0502020204030203" pitchFamily="34" charset="0"/>
                <a:cs typeface="Lato" panose="020F0502020204030203" pitchFamily="34" charset="0"/>
              </a:rPr>
              <a:t>1 </a:t>
            </a:r>
            <a:r>
              <a:rPr lang="vi-VN" sz="2200" dirty="0">
                <a:latin typeface="Lato" panose="020F0502020204030203" pitchFamily="34" charset="0"/>
                <a:ea typeface="Lato" panose="020F0502020204030203" pitchFamily="34" charset="0"/>
                <a:cs typeface="Lato" panose="020F0502020204030203" pitchFamily="34" charset="0"/>
              </a:rPr>
              <a:t>nút vào cây nhị phân và gán màu đỏ cho nó. </a:t>
            </a:r>
            <a:endParaRPr lang="en-US" sz="2200" dirty="0">
              <a:latin typeface="Lato" panose="020F0502020204030203" pitchFamily="34" charset="0"/>
              <a:ea typeface="Lato" panose="020F0502020204030203" pitchFamily="34" charset="0"/>
              <a:cs typeface="Lato" panose="020F0502020204030203" pitchFamily="34" charset="0"/>
            </a:endParaRPr>
          </a:p>
          <a:p>
            <a:pPr marL="411469" indent="-457200">
              <a:lnSpc>
                <a:spcPct val="130000"/>
              </a:lnSpc>
              <a:spcBef>
                <a:spcPts val="600"/>
              </a:spcBef>
              <a:spcAft>
                <a:spcPts val="600"/>
              </a:spcAft>
              <a:buFont typeface="+mj-lt"/>
              <a:buAutoNum type="arabicPeriod"/>
            </a:pPr>
            <a:r>
              <a:rPr lang="en-US" sz="2200" dirty="0">
                <a:latin typeface="Lato" panose="020F0502020204030203" pitchFamily="34" charset="0"/>
                <a:ea typeface="Lato" panose="020F0502020204030203" pitchFamily="34" charset="0"/>
                <a:cs typeface="Lato" panose="020F0502020204030203" pitchFamily="34" charset="0"/>
              </a:rPr>
              <a:t>N</a:t>
            </a:r>
            <a:r>
              <a:rPr lang="vi-VN" sz="2200" dirty="0">
                <a:latin typeface="Lato" panose="020F0502020204030203" pitchFamily="34" charset="0"/>
                <a:ea typeface="Lato" panose="020F0502020204030203" pitchFamily="34" charset="0"/>
                <a:cs typeface="Lato" panose="020F0502020204030203" pitchFamily="34" charset="0"/>
              </a:rPr>
              <a:t>ếu nút </a:t>
            </a:r>
            <a:r>
              <a:rPr lang="en-US" sz="2200" dirty="0" err="1">
                <a:latin typeface="Lato" panose="020F0502020204030203" pitchFamily="34" charset="0"/>
                <a:ea typeface="Lato" panose="020F0502020204030203" pitchFamily="34" charset="0"/>
                <a:cs typeface="Lato" panose="020F0502020204030203" pitchFamily="34" charset="0"/>
              </a:rPr>
              <a:t>mới</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là nút gốc → đổi màu của nó thành màu đen</a:t>
            </a:r>
            <a:endParaRPr lang="en-US" sz="2200" dirty="0">
              <a:latin typeface="Lato" panose="020F0502020204030203" pitchFamily="34" charset="0"/>
              <a:ea typeface="Lato" panose="020F0502020204030203" pitchFamily="34" charset="0"/>
              <a:cs typeface="Lato" panose="020F0502020204030203" pitchFamily="34" charset="0"/>
            </a:endParaRPr>
          </a:p>
          <a:p>
            <a:pPr marL="411469" indent="-457200">
              <a:lnSpc>
                <a:spcPct val="130000"/>
              </a:lnSpc>
              <a:spcBef>
                <a:spcPts val="600"/>
              </a:spcBef>
              <a:spcAft>
                <a:spcPts val="600"/>
              </a:spcAft>
              <a:buFont typeface="+mj-lt"/>
              <a:buAutoNum type="arabicPeriod"/>
            </a:pPr>
            <a:r>
              <a:rPr lang="en-US" sz="2200" dirty="0">
                <a:latin typeface="Lato" panose="020F0502020204030203" pitchFamily="34" charset="0"/>
                <a:ea typeface="Lato" panose="020F0502020204030203" pitchFamily="34" charset="0"/>
                <a:cs typeface="Lato" panose="020F0502020204030203" pitchFamily="34" charset="0"/>
              </a:rPr>
              <a:t>N</a:t>
            </a:r>
            <a:r>
              <a:rPr lang="vi-VN" sz="2200" dirty="0">
                <a:latin typeface="Lato" panose="020F0502020204030203" pitchFamily="34" charset="0"/>
                <a:ea typeface="Lato" panose="020F0502020204030203" pitchFamily="34" charset="0"/>
                <a:cs typeface="Lato" panose="020F0502020204030203" pitchFamily="34" charset="0"/>
              </a:rPr>
              <a:t>ếu không phải →</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kiểm tra màu của nút cha. </a:t>
            </a:r>
            <a:endParaRPr lang="en-US" sz="2200" dirty="0">
              <a:latin typeface="Lato" panose="020F0502020204030203" pitchFamily="34" charset="0"/>
              <a:ea typeface="Lato" panose="020F0502020204030203" pitchFamily="34" charset="0"/>
              <a:cs typeface="Lato" panose="020F0502020204030203" pitchFamily="34" charset="0"/>
            </a:endParaRPr>
          </a:p>
          <a:p>
            <a:pPr marL="182880" lvl="1" indent="0">
              <a:lnSpc>
                <a:spcPct val="130000"/>
              </a:lnSpc>
              <a:spcBef>
                <a:spcPts val="600"/>
              </a:spcBef>
              <a:spcAft>
                <a:spcPts val="600"/>
              </a:spcAft>
              <a:buNone/>
            </a:pPr>
            <a:r>
              <a:rPr lang="en-US" sz="20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rPr>
              <a:t>  3.1. </a:t>
            </a:r>
            <a:r>
              <a:rPr lang="vi-VN" sz="2200" dirty="0">
                <a:latin typeface="Lato" panose="020F0502020204030203" pitchFamily="34" charset="0"/>
                <a:ea typeface="Lato" panose="020F0502020204030203" pitchFamily="34" charset="0"/>
                <a:cs typeface="Lato" panose="020F0502020204030203" pitchFamily="34" charset="0"/>
              </a:rPr>
              <a:t>Nếu n</a:t>
            </a:r>
            <a:r>
              <a:rPr lang="en-US" sz="2200" dirty="0" err="1">
                <a:latin typeface="Lato" panose="020F0502020204030203" pitchFamily="34" charset="0"/>
                <a:ea typeface="Lato" panose="020F0502020204030203" pitchFamily="34" charset="0"/>
                <a:cs typeface="Lato" panose="020F0502020204030203" pitchFamily="34" charset="0"/>
              </a:rPr>
              <a:t>út</a:t>
            </a:r>
            <a:r>
              <a:rPr lang="vi-VN"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rPr>
              <a:t>cha </a:t>
            </a:r>
            <a:r>
              <a:rPr lang="vi-VN" sz="2200" dirty="0">
                <a:latin typeface="Lato" panose="020F0502020204030203" pitchFamily="34" charset="0"/>
                <a:ea typeface="Lato" panose="020F0502020204030203" pitchFamily="34" charset="0"/>
                <a:cs typeface="Lato" panose="020F0502020204030203" pitchFamily="34" charset="0"/>
              </a:rPr>
              <a:t>màu đen → không đổi màu</a:t>
            </a:r>
            <a:endParaRPr lang="en-US" sz="2200" dirty="0">
              <a:latin typeface="Lato" panose="020F0502020204030203" pitchFamily="34" charset="0"/>
              <a:ea typeface="Lato" panose="020F0502020204030203" pitchFamily="34" charset="0"/>
              <a:cs typeface="Lato" panose="020F0502020204030203" pitchFamily="34" charset="0"/>
            </a:endParaRPr>
          </a:p>
          <a:p>
            <a:pPr marL="182880" lvl="1" indent="0">
              <a:lnSpc>
                <a:spcPct val="130000"/>
              </a:lnSpc>
              <a:spcBef>
                <a:spcPts val="60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    3.2. N</a:t>
            </a:r>
            <a:r>
              <a:rPr lang="vi-VN" sz="2200" dirty="0">
                <a:latin typeface="Lato" panose="020F0502020204030203" pitchFamily="34" charset="0"/>
                <a:ea typeface="Lato" panose="020F0502020204030203" pitchFamily="34" charset="0"/>
                <a:cs typeface="Lato" panose="020F0502020204030203" pitchFamily="34" charset="0"/>
              </a:rPr>
              <a:t>ếu là màu đỏ →</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kiểm tra màu của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a:t>
            </a:r>
            <a:endParaRPr lang="en-US" sz="2200" dirty="0">
              <a:latin typeface="Lato" panose="020F0502020204030203" pitchFamily="34" charset="0"/>
              <a:ea typeface="Lato" panose="020F0502020204030203" pitchFamily="34" charset="0"/>
              <a:cs typeface="Lato" panose="020F0502020204030203" pitchFamily="34" charset="0"/>
            </a:endParaRPr>
          </a:p>
          <a:p>
            <a:pPr marL="182880" lvl="1" indent="0">
              <a:lnSpc>
                <a:spcPct val="130000"/>
              </a:lnSpc>
              <a:spcBef>
                <a:spcPts val="60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    3.2.1.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đỏ → đổi màu của nút cha và chú thành màu đen và của nút </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ông nội thành màu đỏ và lặp lại quy trình tương tự cho nút đó (tức là ông nội). </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ông là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gốc thì không đổi ông thành màu đỏ.</a:t>
            </a:r>
          </a:p>
        </p:txBody>
      </p:sp>
    </p:spTree>
    <p:custDataLst>
      <p:tags r:id="rId1"/>
    </p:custDataLst>
    <p:extLst>
      <p:ext uri="{BB962C8B-B14F-4D97-AF65-F5344CB8AC3E}">
        <p14:creationId xmlns:p14="http://schemas.microsoft.com/office/powerpoint/2010/main" val="149157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5B0E9E3-83D5-C05B-EE03-27B79163EB0C}"/>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21</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317376" y="1323150"/>
            <a:ext cx="6083424" cy="513722"/>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lnSpc>
                <a:spcPct val="130000"/>
              </a:lnSpc>
              <a:spcBef>
                <a:spcPts val="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2.1.1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đỏ</a:t>
            </a:r>
          </a:p>
        </p:txBody>
      </p:sp>
      <p:sp>
        <p:nvSpPr>
          <p:cNvPr id="3" name="Oval 2">
            <a:extLst>
              <a:ext uri="{FF2B5EF4-FFF2-40B4-BE49-F238E27FC236}">
                <a16:creationId xmlns:a16="http://schemas.microsoft.com/office/drawing/2014/main" id="{D3C58817-A7A6-0F1B-9FE3-53172A6214EE}"/>
              </a:ext>
            </a:extLst>
          </p:cNvPr>
          <p:cNvSpPr>
            <a:spLocks noChangeArrowheads="1"/>
          </p:cNvSpPr>
          <p:nvPr/>
        </p:nvSpPr>
        <p:spPr bwMode="auto">
          <a:xfrm>
            <a:off x="2440415" y="2779996"/>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4" name="Oval 4">
            <a:extLst>
              <a:ext uri="{FF2B5EF4-FFF2-40B4-BE49-F238E27FC236}">
                <a16:creationId xmlns:a16="http://schemas.microsoft.com/office/drawing/2014/main" id="{A8BCE0DC-1F4F-1C04-67BF-1BC88FA3C94A}"/>
              </a:ext>
            </a:extLst>
          </p:cNvPr>
          <p:cNvSpPr>
            <a:spLocks noChangeArrowheads="1"/>
          </p:cNvSpPr>
          <p:nvPr/>
        </p:nvSpPr>
        <p:spPr bwMode="auto">
          <a:xfrm>
            <a:off x="1610866" y="3519021"/>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8" name="Oval 7">
            <a:extLst>
              <a:ext uri="{FF2B5EF4-FFF2-40B4-BE49-F238E27FC236}">
                <a16:creationId xmlns:a16="http://schemas.microsoft.com/office/drawing/2014/main" id="{EDDA388E-C6DB-1604-6DF1-E73B94F17FC4}"/>
              </a:ext>
            </a:extLst>
          </p:cNvPr>
          <p:cNvSpPr>
            <a:spLocks noChangeArrowheads="1"/>
          </p:cNvSpPr>
          <p:nvPr/>
        </p:nvSpPr>
        <p:spPr bwMode="auto">
          <a:xfrm>
            <a:off x="3134866" y="3595221"/>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9" name="Line 8">
            <a:extLst>
              <a:ext uri="{FF2B5EF4-FFF2-40B4-BE49-F238E27FC236}">
                <a16:creationId xmlns:a16="http://schemas.microsoft.com/office/drawing/2014/main" id="{7ED07C4B-9B12-A83E-6C92-767B295DA996}"/>
              </a:ext>
            </a:extLst>
          </p:cNvPr>
          <p:cNvSpPr>
            <a:spLocks noChangeShapeType="1"/>
          </p:cNvSpPr>
          <p:nvPr/>
        </p:nvSpPr>
        <p:spPr bwMode="auto">
          <a:xfrm flipH="1">
            <a:off x="2068066" y="3206357"/>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Line 9">
            <a:extLst>
              <a:ext uri="{FF2B5EF4-FFF2-40B4-BE49-F238E27FC236}">
                <a16:creationId xmlns:a16="http://schemas.microsoft.com/office/drawing/2014/main" id="{2A2FAC46-016E-2216-7615-5C4E1B0A4022}"/>
              </a:ext>
            </a:extLst>
          </p:cNvPr>
          <p:cNvSpPr>
            <a:spLocks noChangeShapeType="1"/>
          </p:cNvSpPr>
          <p:nvPr/>
        </p:nvSpPr>
        <p:spPr bwMode="auto">
          <a:xfrm>
            <a:off x="2888034" y="3262779"/>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10">
            <a:extLst>
              <a:ext uri="{FF2B5EF4-FFF2-40B4-BE49-F238E27FC236}">
                <a16:creationId xmlns:a16="http://schemas.microsoft.com/office/drawing/2014/main" id="{8545FF97-C80C-F0A4-EB80-F5EEA04E8B34}"/>
              </a:ext>
            </a:extLst>
          </p:cNvPr>
          <p:cNvSpPr>
            <a:spLocks noChangeShapeType="1"/>
          </p:cNvSpPr>
          <p:nvPr/>
        </p:nvSpPr>
        <p:spPr bwMode="auto">
          <a:xfrm>
            <a:off x="2068066" y="3976221"/>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10">
            <a:extLst>
              <a:ext uri="{FF2B5EF4-FFF2-40B4-BE49-F238E27FC236}">
                <a16:creationId xmlns:a16="http://schemas.microsoft.com/office/drawing/2014/main" id="{A6F1F662-965F-A1E0-8DCB-BFB1F70004EC}"/>
              </a:ext>
            </a:extLst>
          </p:cNvPr>
          <p:cNvSpPr>
            <a:spLocks noChangeShapeType="1"/>
          </p:cNvSpPr>
          <p:nvPr/>
        </p:nvSpPr>
        <p:spPr bwMode="auto">
          <a:xfrm>
            <a:off x="3511118" y="4078491"/>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2">
            <a:extLst>
              <a:ext uri="{FF2B5EF4-FFF2-40B4-BE49-F238E27FC236}">
                <a16:creationId xmlns:a16="http://schemas.microsoft.com/office/drawing/2014/main" id="{0042A69E-277B-F119-712B-B00227812124}"/>
              </a:ext>
            </a:extLst>
          </p:cNvPr>
          <p:cNvSpPr>
            <a:spLocks noChangeShapeType="1"/>
          </p:cNvSpPr>
          <p:nvPr/>
        </p:nvSpPr>
        <p:spPr bwMode="auto">
          <a:xfrm flipH="1">
            <a:off x="2841525" y="4035233"/>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9996066C-798A-A3A3-CD05-720EE197EAF6}"/>
              </a:ext>
            </a:extLst>
          </p:cNvPr>
          <p:cNvSpPr txBox="1"/>
          <p:nvPr/>
        </p:nvSpPr>
        <p:spPr>
          <a:xfrm>
            <a:off x="1957931" y="455548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25" name="TextBox 24">
            <a:extLst>
              <a:ext uri="{FF2B5EF4-FFF2-40B4-BE49-F238E27FC236}">
                <a16:creationId xmlns:a16="http://schemas.microsoft.com/office/drawing/2014/main" id="{9947D6D7-D7B6-9438-ED3A-AE9F27F3961F}"/>
              </a:ext>
            </a:extLst>
          </p:cNvPr>
          <p:cNvSpPr txBox="1"/>
          <p:nvPr/>
        </p:nvSpPr>
        <p:spPr>
          <a:xfrm>
            <a:off x="2668804" y="455548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26" name="TextBox 25">
            <a:extLst>
              <a:ext uri="{FF2B5EF4-FFF2-40B4-BE49-F238E27FC236}">
                <a16:creationId xmlns:a16="http://schemas.microsoft.com/office/drawing/2014/main" id="{AB844E7E-37E6-869C-0E24-A909DCA704F7}"/>
              </a:ext>
            </a:extLst>
          </p:cNvPr>
          <p:cNvSpPr txBox="1"/>
          <p:nvPr/>
        </p:nvSpPr>
        <p:spPr>
          <a:xfrm>
            <a:off x="3571922" y="454462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28" name="TextBox 27">
            <a:extLst>
              <a:ext uri="{FF2B5EF4-FFF2-40B4-BE49-F238E27FC236}">
                <a16:creationId xmlns:a16="http://schemas.microsoft.com/office/drawing/2014/main" id="{53276DBB-F7C0-99F9-40BA-7906AAF59FA9}"/>
              </a:ext>
            </a:extLst>
          </p:cNvPr>
          <p:cNvSpPr txBox="1"/>
          <p:nvPr/>
        </p:nvSpPr>
        <p:spPr>
          <a:xfrm>
            <a:off x="4293880" y="1778856"/>
            <a:ext cx="4161237" cy="1107996"/>
          </a:xfrm>
          <a:prstGeom prst="rect">
            <a:avLst/>
          </a:prstGeom>
          <a:solidFill>
            <a:schemeClr val="tx1"/>
          </a:solidFill>
          <a:ln>
            <a:solidFill>
              <a:schemeClr val="tx1"/>
            </a:solidFill>
          </a:ln>
        </p:spPr>
        <p:txBody>
          <a:bodyPr wrap="square">
            <a:spAutoFit/>
          </a:bodyPr>
          <a:lstStyle/>
          <a:p>
            <a:pPr marL="342900" indent="-342900">
              <a:buFont typeface="+mj-lt"/>
              <a:buAutoNum type="arabicPeriod"/>
            </a:pP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Đ</a:t>
            </a:r>
            <a:r>
              <a:rPr lang="vi-VN" sz="2200" dirty="0">
                <a:solidFill>
                  <a:schemeClr val="bg1"/>
                </a:solidFill>
                <a:latin typeface="Lato" panose="020F0502020204030203" pitchFamily="34" charset="0"/>
                <a:ea typeface="Lato" panose="020F0502020204030203" pitchFamily="34" charset="0"/>
                <a:cs typeface="Lato" panose="020F0502020204030203" pitchFamily="34" charset="0"/>
              </a:rPr>
              <a:t>ổi màu của nút cha và chú thành màu đen </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N</a:t>
            </a:r>
            <a:r>
              <a:rPr lang="vi-VN" sz="2200" dirty="0">
                <a:solidFill>
                  <a:schemeClr val="bg1"/>
                </a:solidFill>
                <a:latin typeface="Lato" panose="020F0502020204030203" pitchFamily="34" charset="0"/>
                <a:ea typeface="Lato" panose="020F0502020204030203" pitchFamily="34" charset="0"/>
                <a:cs typeface="Lato" panose="020F0502020204030203" pitchFamily="34" charset="0"/>
              </a:rPr>
              <a:t>út ông nội thành màu đỏ</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Oval 28">
            <a:extLst>
              <a:ext uri="{FF2B5EF4-FFF2-40B4-BE49-F238E27FC236}">
                <a16:creationId xmlns:a16="http://schemas.microsoft.com/office/drawing/2014/main" id="{BC17B896-787E-32BF-400E-34248C6D453E}"/>
              </a:ext>
            </a:extLst>
          </p:cNvPr>
          <p:cNvSpPr>
            <a:spLocks noChangeArrowheads="1"/>
          </p:cNvSpPr>
          <p:nvPr/>
        </p:nvSpPr>
        <p:spPr bwMode="auto">
          <a:xfrm>
            <a:off x="10198420" y="2760327"/>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30" name="Oval 4">
            <a:extLst>
              <a:ext uri="{FF2B5EF4-FFF2-40B4-BE49-F238E27FC236}">
                <a16:creationId xmlns:a16="http://schemas.microsoft.com/office/drawing/2014/main" id="{7606F036-C3E1-C074-8C5E-B5E3652430B4}"/>
              </a:ext>
            </a:extLst>
          </p:cNvPr>
          <p:cNvSpPr>
            <a:spLocks noChangeArrowheads="1"/>
          </p:cNvSpPr>
          <p:nvPr/>
        </p:nvSpPr>
        <p:spPr bwMode="auto">
          <a:xfrm>
            <a:off x="9412440" y="351902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31" name="Oval 30">
            <a:extLst>
              <a:ext uri="{FF2B5EF4-FFF2-40B4-BE49-F238E27FC236}">
                <a16:creationId xmlns:a16="http://schemas.microsoft.com/office/drawing/2014/main" id="{C2AA7F39-591C-2751-756A-130C07F5DFA6}"/>
              </a:ext>
            </a:extLst>
          </p:cNvPr>
          <p:cNvSpPr>
            <a:spLocks noChangeArrowheads="1"/>
          </p:cNvSpPr>
          <p:nvPr/>
        </p:nvSpPr>
        <p:spPr bwMode="auto">
          <a:xfrm>
            <a:off x="8624928" y="4309922"/>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2" name="Oval 31">
            <a:extLst>
              <a:ext uri="{FF2B5EF4-FFF2-40B4-BE49-F238E27FC236}">
                <a16:creationId xmlns:a16="http://schemas.microsoft.com/office/drawing/2014/main" id="{1B4C926C-BA8A-084F-11A8-670672B45749}"/>
              </a:ext>
            </a:extLst>
          </p:cNvPr>
          <p:cNvSpPr>
            <a:spLocks noChangeArrowheads="1"/>
          </p:cNvSpPr>
          <p:nvPr/>
        </p:nvSpPr>
        <p:spPr bwMode="auto">
          <a:xfrm>
            <a:off x="10808021" y="357599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33" name="Line 8">
            <a:extLst>
              <a:ext uri="{FF2B5EF4-FFF2-40B4-BE49-F238E27FC236}">
                <a16:creationId xmlns:a16="http://schemas.microsoft.com/office/drawing/2014/main" id="{5A059410-1FA5-4F6D-04DD-8350EFD83DB9}"/>
              </a:ext>
            </a:extLst>
          </p:cNvPr>
          <p:cNvSpPr>
            <a:spLocks noChangeShapeType="1"/>
          </p:cNvSpPr>
          <p:nvPr/>
        </p:nvSpPr>
        <p:spPr bwMode="auto">
          <a:xfrm flipH="1">
            <a:off x="9817421" y="3194621"/>
            <a:ext cx="445780" cy="373821"/>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9">
            <a:extLst>
              <a:ext uri="{FF2B5EF4-FFF2-40B4-BE49-F238E27FC236}">
                <a16:creationId xmlns:a16="http://schemas.microsoft.com/office/drawing/2014/main" id="{6587DEC9-D90C-76FE-AC22-A378693277BF}"/>
              </a:ext>
            </a:extLst>
          </p:cNvPr>
          <p:cNvSpPr>
            <a:spLocks noChangeShapeType="1"/>
          </p:cNvSpPr>
          <p:nvPr/>
        </p:nvSpPr>
        <p:spPr bwMode="auto">
          <a:xfrm>
            <a:off x="10635116" y="3221301"/>
            <a:ext cx="257755" cy="379361"/>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0">
            <a:extLst>
              <a:ext uri="{FF2B5EF4-FFF2-40B4-BE49-F238E27FC236}">
                <a16:creationId xmlns:a16="http://schemas.microsoft.com/office/drawing/2014/main" id="{2063AE0D-ABE9-9E7E-4DC8-CFA57B345A2B}"/>
              </a:ext>
            </a:extLst>
          </p:cNvPr>
          <p:cNvSpPr>
            <a:spLocks noChangeShapeType="1"/>
          </p:cNvSpPr>
          <p:nvPr/>
        </p:nvSpPr>
        <p:spPr bwMode="auto">
          <a:xfrm>
            <a:off x="9741221" y="3956991"/>
            <a:ext cx="314542"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2">
            <a:extLst>
              <a:ext uri="{FF2B5EF4-FFF2-40B4-BE49-F238E27FC236}">
                <a16:creationId xmlns:a16="http://schemas.microsoft.com/office/drawing/2014/main" id="{916EC5E3-BC97-AABF-42B9-251E972A6952}"/>
              </a:ext>
            </a:extLst>
          </p:cNvPr>
          <p:cNvSpPr>
            <a:spLocks noChangeShapeType="1"/>
          </p:cNvSpPr>
          <p:nvPr/>
        </p:nvSpPr>
        <p:spPr bwMode="auto">
          <a:xfrm flipH="1">
            <a:off x="9054886" y="3925822"/>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0" name="Line 10">
            <a:extLst>
              <a:ext uri="{FF2B5EF4-FFF2-40B4-BE49-F238E27FC236}">
                <a16:creationId xmlns:a16="http://schemas.microsoft.com/office/drawing/2014/main" id="{48FFC118-7DD1-B90B-80C3-514E4FD684B0}"/>
              </a:ext>
            </a:extLst>
          </p:cNvPr>
          <p:cNvSpPr>
            <a:spLocks noChangeShapeType="1"/>
          </p:cNvSpPr>
          <p:nvPr/>
        </p:nvSpPr>
        <p:spPr bwMode="auto">
          <a:xfrm>
            <a:off x="11205517" y="4078491"/>
            <a:ext cx="235131" cy="34384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12">
            <a:extLst>
              <a:ext uri="{FF2B5EF4-FFF2-40B4-BE49-F238E27FC236}">
                <a16:creationId xmlns:a16="http://schemas.microsoft.com/office/drawing/2014/main" id="{CAD7079F-7B2E-098F-14E3-2E48F962549A}"/>
              </a:ext>
            </a:extLst>
          </p:cNvPr>
          <p:cNvSpPr>
            <a:spLocks noChangeShapeType="1"/>
          </p:cNvSpPr>
          <p:nvPr/>
        </p:nvSpPr>
        <p:spPr bwMode="auto">
          <a:xfrm flipH="1">
            <a:off x="10528733" y="4001761"/>
            <a:ext cx="438945" cy="42057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2" name="Line 10">
            <a:extLst>
              <a:ext uri="{FF2B5EF4-FFF2-40B4-BE49-F238E27FC236}">
                <a16:creationId xmlns:a16="http://schemas.microsoft.com/office/drawing/2014/main" id="{540D10E6-2E0C-D926-8BBA-5A75D90B5425}"/>
              </a:ext>
            </a:extLst>
          </p:cNvPr>
          <p:cNvSpPr>
            <a:spLocks noChangeShapeType="1"/>
          </p:cNvSpPr>
          <p:nvPr/>
        </p:nvSpPr>
        <p:spPr bwMode="auto">
          <a:xfrm>
            <a:off x="8989527" y="4827937"/>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12">
            <a:extLst>
              <a:ext uri="{FF2B5EF4-FFF2-40B4-BE49-F238E27FC236}">
                <a16:creationId xmlns:a16="http://schemas.microsoft.com/office/drawing/2014/main" id="{B016B492-3D47-703B-59A5-604761DEF494}"/>
              </a:ext>
            </a:extLst>
          </p:cNvPr>
          <p:cNvSpPr>
            <a:spLocks noChangeShapeType="1"/>
          </p:cNvSpPr>
          <p:nvPr/>
        </p:nvSpPr>
        <p:spPr bwMode="auto">
          <a:xfrm flipH="1">
            <a:off x="8455117" y="4811099"/>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6CDC8EA8-6217-021E-89CE-BAE1D25182F9}"/>
              </a:ext>
            </a:extLst>
          </p:cNvPr>
          <p:cNvSpPr txBox="1"/>
          <p:nvPr/>
        </p:nvSpPr>
        <p:spPr>
          <a:xfrm>
            <a:off x="9808559" y="445860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45" name="TextBox 44">
            <a:extLst>
              <a:ext uri="{FF2B5EF4-FFF2-40B4-BE49-F238E27FC236}">
                <a16:creationId xmlns:a16="http://schemas.microsoft.com/office/drawing/2014/main" id="{9524B4C3-F83A-2878-145E-BDEC211D46BD}"/>
              </a:ext>
            </a:extLst>
          </p:cNvPr>
          <p:cNvSpPr txBox="1"/>
          <p:nvPr/>
        </p:nvSpPr>
        <p:spPr>
          <a:xfrm>
            <a:off x="10348276" y="444047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46" name="TextBox 45">
            <a:extLst>
              <a:ext uri="{FF2B5EF4-FFF2-40B4-BE49-F238E27FC236}">
                <a16:creationId xmlns:a16="http://schemas.microsoft.com/office/drawing/2014/main" id="{67A352CC-C8E3-A1A3-B862-8BDC034B3107}"/>
              </a:ext>
            </a:extLst>
          </p:cNvPr>
          <p:cNvSpPr txBox="1"/>
          <p:nvPr/>
        </p:nvSpPr>
        <p:spPr>
          <a:xfrm>
            <a:off x="11245711" y="4422335"/>
            <a:ext cx="768285"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48" name="TextBox 47">
            <a:extLst>
              <a:ext uri="{FF2B5EF4-FFF2-40B4-BE49-F238E27FC236}">
                <a16:creationId xmlns:a16="http://schemas.microsoft.com/office/drawing/2014/main" id="{D3D4929A-6C9C-AA08-1419-F4F7358F36DE}"/>
              </a:ext>
            </a:extLst>
          </p:cNvPr>
          <p:cNvSpPr txBox="1"/>
          <p:nvPr/>
        </p:nvSpPr>
        <p:spPr>
          <a:xfrm>
            <a:off x="4293880" y="5417049"/>
            <a:ext cx="4161236" cy="769441"/>
          </a:xfrm>
          <a:prstGeom prst="rect">
            <a:avLst/>
          </a:prstGeom>
          <a:solidFill>
            <a:schemeClr val="tx1"/>
          </a:solidFill>
          <a:ln>
            <a:solidFill>
              <a:schemeClr val="tx1"/>
            </a:solidFill>
          </a:ln>
        </p:spPr>
        <p:txBody>
          <a:bodyPr wrap="square">
            <a:spAutoFit/>
          </a:bodyPr>
          <a:lstStyle/>
          <a:p>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3. L</a:t>
            </a:r>
            <a:r>
              <a:rPr lang="vi-VN" sz="2200" dirty="0">
                <a:solidFill>
                  <a:schemeClr val="bg1"/>
                </a:solidFill>
                <a:latin typeface="Lato" panose="020F0502020204030203" pitchFamily="34" charset="0"/>
                <a:ea typeface="Lato" panose="020F0502020204030203" pitchFamily="34" charset="0"/>
                <a:cs typeface="Lato" panose="020F0502020204030203" pitchFamily="34" charset="0"/>
              </a:rPr>
              <a:t>ặp lại quy trình tương tự</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với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vi-VN" sz="2200" dirty="0">
                <a:solidFill>
                  <a:schemeClr val="bg1"/>
                </a:solidFill>
                <a:latin typeface="Lato" panose="020F0502020204030203" pitchFamily="34" charset="0"/>
                <a:ea typeface="Lato" panose="020F0502020204030203" pitchFamily="34" charset="0"/>
                <a:cs typeface="Lato" panose="020F0502020204030203" pitchFamily="34" charset="0"/>
              </a:rPr>
              <a:t>ông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là</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x</a:t>
            </a:r>
          </a:p>
        </p:txBody>
      </p:sp>
      <p:sp>
        <p:nvSpPr>
          <p:cNvPr id="49" name="TextBox 48">
            <a:extLst>
              <a:ext uri="{FF2B5EF4-FFF2-40B4-BE49-F238E27FC236}">
                <a16:creationId xmlns:a16="http://schemas.microsoft.com/office/drawing/2014/main" id="{0B5689AB-5BA3-DC9E-71DA-F8C7728EEC70}"/>
              </a:ext>
            </a:extLst>
          </p:cNvPr>
          <p:cNvSpPr txBox="1"/>
          <p:nvPr/>
        </p:nvSpPr>
        <p:spPr>
          <a:xfrm>
            <a:off x="8197373" y="5080532"/>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0" name="TextBox 49">
            <a:extLst>
              <a:ext uri="{FF2B5EF4-FFF2-40B4-BE49-F238E27FC236}">
                <a16:creationId xmlns:a16="http://schemas.microsoft.com/office/drawing/2014/main" id="{4744EA05-86E5-E143-0532-D7F4636ADD35}"/>
              </a:ext>
            </a:extLst>
          </p:cNvPr>
          <p:cNvSpPr txBox="1"/>
          <p:nvPr/>
        </p:nvSpPr>
        <p:spPr>
          <a:xfrm>
            <a:off x="9085183" y="505846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53" name="Arrow: Right 52">
            <a:extLst>
              <a:ext uri="{FF2B5EF4-FFF2-40B4-BE49-F238E27FC236}">
                <a16:creationId xmlns:a16="http://schemas.microsoft.com/office/drawing/2014/main" id="{4F0955D3-A04D-2E7D-033E-71F29BDDCCB9}"/>
              </a:ext>
            </a:extLst>
          </p:cNvPr>
          <p:cNvSpPr/>
          <p:nvPr/>
        </p:nvSpPr>
        <p:spPr>
          <a:xfrm>
            <a:off x="5194570" y="3753749"/>
            <a:ext cx="161647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Oval 53">
            <a:extLst>
              <a:ext uri="{FF2B5EF4-FFF2-40B4-BE49-F238E27FC236}">
                <a16:creationId xmlns:a16="http://schemas.microsoft.com/office/drawing/2014/main" id="{4E613082-1A79-ED57-7BFA-77252714ECC2}"/>
              </a:ext>
            </a:extLst>
          </p:cNvPr>
          <p:cNvSpPr>
            <a:spLocks noChangeArrowheads="1"/>
          </p:cNvSpPr>
          <p:nvPr/>
        </p:nvSpPr>
        <p:spPr bwMode="auto">
          <a:xfrm>
            <a:off x="837406" y="4360321"/>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55" name="Line 12">
            <a:extLst>
              <a:ext uri="{FF2B5EF4-FFF2-40B4-BE49-F238E27FC236}">
                <a16:creationId xmlns:a16="http://schemas.microsoft.com/office/drawing/2014/main" id="{A5BEAD7C-2A90-D6EB-0A82-F6219C6B5CC0}"/>
              </a:ext>
            </a:extLst>
          </p:cNvPr>
          <p:cNvSpPr>
            <a:spLocks noChangeShapeType="1"/>
          </p:cNvSpPr>
          <p:nvPr/>
        </p:nvSpPr>
        <p:spPr bwMode="auto">
          <a:xfrm flipH="1">
            <a:off x="1267364" y="3976221"/>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6" name="Line 10">
            <a:extLst>
              <a:ext uri="{FF2B5EF4-FFF2-40B4-BE49-F238E27FC236}">
                <a16:creationId xmlns:a16="http://schemas.microsoft.com/office/drawing/2014/main" id="{0FDB1326-0C5C-C108-2FE8-0EEC882603BD}"/>
              </a:ext>
            </a:extLst>
          </p:cNvPr>
          <p:cNvSpPr>
            <a:spLocks noChangeShapeType="1"/>
          </p:cNvSpPr>
          <p:nvPr/>
        </p:nvSpPr>
        <p:spPr bwMode="auto">
          <a:xfrm>
            <a:off x="1202005" y="4878336"/>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2">
            <a:extLst>
              <a:ext uri="{FF2B5EF4-FFF2-40B4-BE49-F238E27FC236}">
                <a16:creationId xmlns:a16="http://schemas.microsoft.com/office/drawing/2014/main" id="{6142BCA7-85A7-8423-F805-A57651843A46}"/>
              </a:ext>
            </a:extLst>
          </p:cNvPr>
          <p:cNvSpPr>
            <a:spLocks noChangeShapeType="1"/>
          </p:cNvSpPr>
          <p:nvPr/>
        </p:nvSpPr>
        <p:spPr bwMode="auto">
          <a:xfrm flipH="1">
            <a:off x="667595" y="4861498"/>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8" name="TextBox 57">
            <a:extLst>
              <a:ext uri="{FF2B5EF4-FFF2-40B4-BE49-F238E27FC236}">
                <a16:creationId xmlns:a16="http://schemas.microsoft.com/office/drawing/2014/main" id="{A288D549-894A-1480-17E6-AE60579470C2}"/>
              </a:ext>
            </a:extLst>
          </p:cNvPr>
          <p:cNvSpPr txBox="1"/>
          <p:nvPr/>
        </p:nvSpPr>
        <p:spPr>
          <a:xfrm>
            <a:off x="409851" y="513093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9" name="TextBox 58">
            <a:extLst>
              <a:ext uri="{FF2B5EF4-FFF2-40B4-BE49-F238E27FC236}">
                <a16:creationId xmlns:a16="http://schemas.microsoft.com/office/drawing/2014/main" id="{4306F944-B3E3-BBD8-BE90-A7FF58E892C6}"/>
              </a:ext>
            </a:extLst>
          </p:cNvPr>
          <p:cNvSpPr txBox="1"/>
          <p:nvPr/>
        </p:nvSpPr>
        <p:spPr>
          <a:xfrm>
            <a:off x="1297661" y="510886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cxnSp>
        <p:nvCxnSpPr>
          <p:cNvPr id="61" name="Connector: Elbow 60">
            <a:extLst>
              <a:ext uri="{FF2B5EF4-FFF2-40B4-BE49-F238E27FC236}">
                <a16:creationId xmlns:a16="http://schemas.microsoft.com/office/drawing/2014/main" id="{3A22640E-D191-4312-4C36-6BCB3B90F6EA}"/>
              </a:ext>
            </a:extLst>
          </p:cNvPr>
          <p:cNvCxnSpPr>
            <a:cxnSpLocks/>
          </p:cNvCxnSpPr>
          <p:nvPr/>
        </p:nvCxnSpPr>
        <p:spPr>
          <a:xfrm rot="10800000">
            <a:off x="1128198" y="5558429"/>
            <a:ext cx="8947594" cy="958949"/>
          </a:xfrm>
          <a:prstGeom prst="bentConnector3">
            <a:avLst>
              <a:gd name="adj1" fmla="val 99902"/>
            </a:avLst>
          </a:prstGeom>
          <a:ln w="25400">
            <a:solidFill>
              <a:schemeClr val="accent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6C6723-FC38-FBD5-580A-66CA6496FD54}"/>
              </a:ext>
            </a:extLst>
          </p:cNvPr>
          <p:cNvCxnSpPr/>
          <p:nvPr/>
        </p:nvCxnSpPr>
        <p:spPr>
          <a:xfrm flipV="1">
            <a:off x="10075792" y="5427797"/>
            <a:ext cx="0" cy="1115379"/>
          </a:xfrm>
          <a:prstGeom prst="line">
            <a:avLst/>
          </a:prstGeom>
          <a:ln w="25400">
            <a:solidFill>
              <a:schemeClr val="accent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6432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53D61A8-05EF-7741-3D11-76BEAE815E59}"/>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22</a:t>
            </a:fld>
            <a:endParaRPr lang="vi-VN"/>
          </a:p>
        </p:txBody>
      </p:sp>
      <p:sp>
        <p:nvSpPr>
          <p:cNvPr id="3" name="Oval 2">
            <a:extLst>
              <a:ext uri="{FF2B5EF4-FFF2-40B4-BE49-F238E27FC236}">
                <a16:creationId xmlns:a16="http://schemas.microsoft.com/office/drawing/2014/main" id="{D3C58817-A7A6-0F1B-9FE3-53172A6214EE}"/>
              </a:ext>
            </a:extLst>
          </p:cNvPr>
          <p:cNvSpPr>
            <a:spLocks noChangeArrowheads="1"/>
          </p:cNvSpPr>
          <p:nvPr/>
        </p:nvSpPr>
        <p:spPr bwMode="auto">
          <a:xfrm>
            <a:off x="2440415" y="3214710"/>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4" name="Oval 4">
            <a:extLst>
              <a:ext uri="{FF2B5EF4-FFF2-40B4-BE49-F238E27FC236}">
                <a16:creationId xmlns:a16="http://schemas.microsoft.com/office/drawing/2014/main" id="{A8BCE0DC-1F4F-1C04-67BF-1BC88FA3C94A}"/>
              </a:ext>
            </a:extLst>
          </p:cNvPr>
          <p:cNvSpPr>
            <a:spLocks noChangeArrowheads="1"/>
          </p:cNvSpPr>
          <p:nvPr/>
        </p:nvSpPr>
        <p:spPr bwMode="auto">
          <a:xfrm>
            <a:off x="1610866" y="3953735"/>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8" name="Oval 7">
            <a:extLst>
              <a:ext uri="{FF2B5EF4-FFF2-40B4-BE49-F238E27FC236}">
                <a16:creationId xmlns:a16="http://schemas.microsoft.com/office/drawing/2014/main" id="{EDDA388E-C6DB-1604-6DF1-E73B94F17FC4}"/>
              </a:ext>
            </a:extLst>
          </p:cNvPr>
          <p:cNvSpPr>
            <a:spLocks noChangeArrowheads="1"/>
          </p:cNvSpPr>
          <p:nvPr/>
        </p:nvSpPr>
        <p:spPr bwMode="auto">
          <a:xfrm>
            <a:off x="3134866" y="402993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9" name="Line 8">
            <a:extLst>
              <a:ext uri="{FF2B5EF4-FFF2-40B4-BE49-F238E27FC236}">
                <a16:creationId xmlns:a16="http://schemas.microsoft.com/office/drawing/2014/main" id="{7ED07C4B-9B12-A83E-6C92-767B295DA996}"/>
              </a:ext>
            </a:extLst>
          </p:cNvPr>
          <p:cNvSpPr>
            <a:spLocks noChangeShapeType="1"/>
          </p:cNvSpPr>
          <p:nvPr/>
        </p:nvSpPr>
        <p:spPr bwMode="auto">
          <a:xfrm flipH="1">
            <a:off x="2068066" y="3641071"/>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Line 9">
            <a:extLst>
              <a:ext uri="{FF2B5EF4-FFF2-40B4-BE49-F238E27FC236}">
                <a16:creationId xmlns:a16="http://schemas.microsoft.com/office/drawing/2014/main" id="{2A2FAC46-016E-2216-7615-5C4E1B0A4022}"/>
              </a:ext>
            </a:extLst>
          </p:cNvPr>
          <p:cNvSpPr>
            <a:spLocks noChangeShapeType="1"/>
          </p:cNvSpPr>
          <p:nvPr/>
        </p:nvSpPr>
        <p:spPr bwMode="auto">
          <a:xfrm>
            <a:off x="2888034" y="3697493"/>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10">
            <a:extLst>
              <a:ext uri="{FF2B5EF4-FFF2-40B4-BE49-F238E27FC236}">
                <a16:creationId xmlns:a16="http://schemas.microsoft.com/office/drawing/2014/main" id="{8545FF97-C80C-F0A4-EB80-F5EEA04E8B34}"/>
              </a:ext>
            </a:extLst>
          </p:cNvPr>
          <p:cNvSpPr>
            <a:spLocks noChangeShapeType="1"/>
          </p:cNvSpPr>
          <p:nvPr/>
        </p:nvSpPr>
        <p:spPr bwMode="auto">
          <a:xfrm>
            <a:off x="2068066" y="4410935"/>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10">
            <a:extLst>
              <a:ext uri="{FF2B5EF4-FFF2-40B4-BE49-F238E27FC236}">
                <a16:creationId xmlns:a16="http://schemas.microsoft.com/office/drawing/2014/main" id="{A6F1F662-965F-A1E0-8DCB-BFB1F70004EC}"/>
              </a:ext>
            </a:extLst>
          </p:cNvPr>
          <p:cNvSpPr>
            <a:spLocks noChangeShapeType="1"/>
          </p:cNvSpPr>
          <p:nvPr/>
        </p:nvSpPr>
        <p:spPr bwMode="auto">
          <a:xfrm>
            <a:off x="3511118" y="4513205"/>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2">
            <a:extLst>
              <a:ext uri="{FF2B5EF4-FFF2-40B4-BE49-F238E27FC236}">
                <a16:creationId xmlns:a16="http://schemas.microsoft.com/office/drawing/2014/main" id="{0042A69E-277B-F119-712B-B00227812124}"/>
              </a:ext>
            </a:extLst>
          </p:cNvPr>
          <p:cNvSpPr>
            <a:spLocks noChangeShapeType="1"/>
          </p:cNvSpPr>
          <p:nvPr/>
        </p:nvSpPr>
        <p:spPr bwMode="auto">
          <a:xfrm flipH="1">
            <a:off x="2841525" y="4469947"/>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9996066C-798A-A3A3-CD05-720EE197EAF6}"/>
              </a:ext>
            </a:extLst>
          </p:cNvPr>
          <p:cNvSpPr txBox="1"/>
          <p:nvPr/>
        </p:nvSpPr>
        <p:spPr>
          <a:xfrm>
            <a:off x="1957931" y="499019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25" name="TextBox 24">
            <a:extLst>
              <a:ext uri="{FF2B5EF4-FFF2-40B4-BE49-F238E27FC236}">
                <a16:creationId xmlns:a16="http://schemas.microsoft.com/office/drawing/2014/main" id="{9947D6D7-D7B6-9438-ED3A-AE9F27F3961F}"/>
              </a:ext>
            </a:extLst>
          </p:cNvPr>
          <p:cNvSpPr txBox="1"/>
          <p:nvPr/>
        </p:nvSpPr>
        <p:spPr>
          <a:xfrm>
            <a:off x="2668804" y="499019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26" name="TextBox 25">
            <a:extLst>
              <a:ext uri="{FF2B5EF4-FFF2-40B4-BE49-F238E27FC236}">
                <a16:creationId xmlns:a16="http://schemas.microsoft.com/office/drawing/2014/main" id="{AB844E7E-37E6-869C-0E24-A909DCA704F7}"/>
              </a:ext>
            </a:extLst>
          </p:cNvPr>
          <p:cNvSpPr txBox="1"/>
          <p:nvPr/>
        </p:nvSpPr>
        <p:spPr>
          <a:xfrm>
            <a:off x="3571922" y="497933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28" name="TextBox 27">
            <a:extLst>
              <a:ext uri="{FF2B5EF4-FFF2-40B4-BE49-F238E27FC236}">
                <a16:creationId xmlns:a16="http://schemas.microsoft.com/office/drawing/2014/main" id="{53276DBB-F7C0-99F9-40BA-7906AAF59FA9}"/>
              </a:ext>
            </a:extLst>
          </p:cNvPr>
          <p:cNvSpPr txBox="1"/>
          <p:nvPr/>
        </p:nvSpPr>
        <p:spPr>
          <a:xfrm>
            <a:off x="4292227" y="2153010"/>
            <a:ext cx="4161237" cy="769441"/>
          </a:xfrm>
          <a:prstGeom prst="rect">
            <a:avLst/>
          </a:prstGeom>
          <a:solidFill>
            <a:schemeClr val="tx1"/>
          </a:solidFill>
          <a:ln>
            <a:solidFill>
              <a:schemeClr val="tx1"/>
            </a:solidFill>
          </a:ln>
        </p:spPr>
        <p:txBody>
          <a:bodyPr wrap="square">
            <a:spAutoFit/>
          </a:bodyPr>
          <a:lstStyle/>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phải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ông</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Đổi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màu</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ông</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và</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cha</a:t>
            </a:r>
          </a:p>
        </p:txBody>
      </p:sp>
      <p:sp>
        <p:nvSpPr>
          <p:cNvPr id="29" name="Oval 28">
            <a:extLst>
              <a:ext uri="{FF2B5EF4-FFF2-40B4-BE49-F238E27FC236}">
                <a16:creationId xmlns:a16="http://schemas.microsoft.com/office/drawing/2014/main" id="{BC17B896-787E-32BF-400E-34248C6D453E}"/>
              </a:ext>
            </a:extLst>
          </p:cNvPr>
          <p:cNvSpPr>
            <a:spLocks noChangeArrowheads="1"/>
          </p:cNvSpPr>
          <p:nvPr/>
        </p:nvSpPr>
        <p:spPr bwMode="auto">
          <a:xfrm>
            <a:off x="10184760" y="4066257"/>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30" name="Oval 4">
            <a:extLst>
              <a:ext uri="{FF2B5EF4-FFF2-40B4-BE49-F238E27FC236}">
                <a16:creationId xmlns:a16="http://schemas.microsoft.com/office/drawing/2014/main" id="{7606F036-C3E1-C074-8C5E-B5E3652430B4}"/>
              </a:ext>
            </a:extLst>
          </p:cNvPr>
          <p:cNvSpPr>
            <a:spLocks noChangeArrowheads="1"/>
          </p:cNvSpPr>
          <p:nvPr/>
        </p:nvSpPr>
        <p:spPr bwMode="auto">
          <a:xfrm>
            <a:off x="9614516" y="324185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31" name="Oval 30">
            <a:extLst>
              <a:ext uri="{FF2B5EF4-FFF2-40B4-BE49-F238E27FC236}">
                <a16:creationId xmlns:a16="http://schemas.microsoft.com/office/drawing/2014/main" id="{C2AA7F39-591C-2751-756A-130C07F5DFA6}"/>
              </a:ext>
            </a:extLst>
          </p:cNvPr>
          <p:cNvSpPr>
            <a:spLocks noChangeArrowheads="1"/>
          </p:cNvSpPr>
          <p:nvPr/>
        </p:nvSpPr>
        <p:spPr bwMode="auto">
          <a:xfrm>
            <a:off x="8827004" y="4032752"/>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2" name="Oval 31">
            <a:extLst>
              <a:ext uri="{FF2B5EF4-FFF2-40B4-BE49-F238E27FC236}">
                <a16:creationId xmlns:a16="http://schemas.microsoft.com/office/drawing/2014/main" id="{1B4C926C-BA8A-084F-11A8-670672B45749}"/>
              </a:ext>
            </a:extLst>
          </p:cNvPr>
          <p:cNvSpPr>
            <a:spLocks noChangeArrowheads="1"/>
          </p:cNvSpPr>
          <p:nvPr/>
        </p:nvSpPr>
        <p:spPr bwMode="auto">
          <a:xfrm>
            <a:off x="10797166" y="483303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33" name="Line 8">
            <a:extLst>
              <a:ext uri="{FF2B5EF4-FFF2-40B4-BE49-F238E27FC236}">
                <a16:creationId xmlns:a16="http://schemas.microsoft.com/office/drawing/2014/main" id="{5A059410-1FA5-4F6D-04DD-8350EFD83DB9}"/>
              </a:ext>
            </a:extLst>
          </p:cNvPr>
          <p:cNvSpPr>
            <a:spLocks noChangeShapeType="1"/>
          </p:cNvSpPr>
          <p:nvPr/>
        </p:nvSpPr>
        <p:spPr bwMode="auto">
          <a:xfrm flipH="1">
            <a:off x="10075792" y="4583133"/>
            <a:ext cx="280378" cy="325049"/>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9">
            <a:extLst>
              <a:ext uri="{FF2B5EF4-FFF2-40B4-BE49-F238E27FC236}">
                <a16:creationId xmlns:a16="http://schemas.microsoft.com/office/drawing/2014/main" id="{6587DEC9-D90C-76FE-AC22-A378693277BF}"/>
              </a:ext>
            </a:extLst>
          </p:cNvPr>
          <p:cNvSpPr>
            <a:spLocks noChangeShapeType="1"/>
          </p:cNvSpPr>
          <p:nvPr/>
        </p:nvSpPr>
        <p:spPr bwMode="auto">
          <a:xfrm>
            <a:off x="10637860" y="4515987"/>
            <a:ext cx="289722" cy="400262"/>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0">
            <a:extLst>
              <a:ext uri="{FF2B5EF4-FFF2-40B4-BE49-F238E27FC236}">
                <a16:creationId xmlns:a16="http://schemas.microsoft.com/office/drawing/2014/main" id="{2063AE0D-ABE9-9E7E-4DC8-CFA57B345A2B}"/>
              </a:ext>
            </a:extLst>
          </p:cNvPr>
          <p:cNvSpPr>
            <a:spLocks noChangeShapeType="1"/>
          </p:cNvSpPr>
          <p:nvPr/>
        </p:nvSpPr>
        <p:spPr bwMode="auto">
          <a:xfrm>
            <a:off x="9943297" y="3679821"/>
            <a:ext cx="314542"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2">
            <a:extLst>
              <a:ext uri="{FF2B5EF4-FFF2-40B4-BE49-F238E27FC236}">
                <a16:creationId xmlns:a16="http://schemas.microsoft.com/office/drawing/2014/main" id="{916EC5E3-BC97-AABF-42B9-251E972A6952}"/>
              </a:ext>
            </a:extLst>
          </p:cNvPr>
          <p:cNvSpPr>
            <a:spLocks noChangeShapeType="1"/>
          </p:cNvSpPr>
          <p:nvPr/>
        </p:nvSpPr>
        <p:spPr bwMode="auto">
          <a:xfrm flipH="1">
            <a:off x="9256962" y="3648652"/>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0" name="Line 10">
            <a:extLst>
              <a:ext uri="{FF2B5EF4-FFF2-40B4-BE49-F238E27FC236}">
                <a16:creationId xmlns:a16="http://schemas.microsoft.com/office/drawing/2014/main" id="{48FFC118-7DD1-B90B-80C3-514E4FD684B0}"/>
              </a:ext>
            </a:extLst>
          </p:cNvPr>
          <p:cNvSpPr>
            <a:spLocks noChangeShapeType="1"/>
          </p:cNvSpPr>
          <p:nvPr/>
        </p:nvSpPr>
        <p:spPr bwMode="auto">
          <a:xfrm>
            <a:off x="11194662" y="5335531"/>
            <a:ext cx="235131" cy="34384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12">
            <a:extLst>
              <a:ext uri="{FF2B5EF4-FFF2-40B4-BE49-F238E27FC236}">
                <a16:creationId xmlns:a16="http://schemas.microsoft.com/office/drawing/2014/main" id="{CAD7079F-7B2E-098F-14E3-2E48F962549A}"/>
              </a:ext>
            </a:extLst>
          </p:cNvPr>
          <p:cNvSpPr>
            <a:spLocks noChangeShapeType="1"/>
          </p:cNvSpPr>
          <p:nvPr/>
        </p:nvSpPr>
        <p:spPr bwMode="auto">
          <a:xfrm flipH="1">
            <a:off x="10517878" y="5258801"/>
            <a:ext cx="438945" cy="42057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2" name="Line 10">
            <a:extLst>
              <a:ext uri="{FF2B5EF4-FFF2-40B4-BE49-F238E27FC236}">
                <a16:creationId xmlns:a16="http://schemas.microsoft.com/office/drawing/2014/main" id="{540D10E6-2E0C-D926-8BBA-5A75D90B5425}"/>
              </a:ext>
            </a:extLst>
          </p:cNvPr>
          <p:cNvSpPr>
            <a:spLocks noChangeShapeType="1"/>
          </p:cNvSpPr>
          <p:nvPr/>
        </p:nvSpPr>
        <p:spPr bwMode="auto">
          <a:xfrm>
            <a:off x="9191603" y="4550767"/>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12">
            <a:extLst>
              <a:ext uri="{FF2B5EF4-FFF2-40B4-BE49-F238E27FC236}">
                <a16:creationId xmlns:a16="http://schemas.microsoft.com/office/drawing/2014/main" id="{B016B492-3D47-703B-59A5-604761DEF494}"/>
              </a:ext>
            </a:extLst>
          </p:cNvPr>
          <p:cNvSpPr>
            <a:spLocks noChangeShapeType="1"/>
          </p:cNvSpPr>
          <p:nvPr/>
        </p:nvSpPr>
        <p:spPr bwMode="auto">
          <a:xfrm flipH="1">
            <a:off x="8657193" y="4533929"/>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6CDC8EA8-6217-021E-89CE-BAE1D25182F9}"/>
              </a:ext>
            </a:extLst>
          </p:cNvPr>
          <p:cNvSpPr txBox="1"/>
          <p:nvPr/>
        </p:nvSpPr>
        <p:spPr>
          <a:xfrm>
            <a:off x="9808558" y="4854148"/>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45" name="TextBox 44">
            <a:extLst>
              <a:ext uri="{FF2B5EF4-FFF2-40B4-BE49-F238E27FC236}">
                <a16:creationId xmlns:a16="http://schemas.microsoft.com/office/drawing/2014/main" id="{9524B4C3-F83A-2878-145E-BDEC211D46BD}"/>
              </a:ext>
            </a:extLst>
          </p:cNvPr>
          <p:cNvSpPr txBox="1"/>
          <p:nvPr/>
        </p:nvSpPr>
        <p:spPr>
          <a:xfrm>
            <a:off x="10337421" y="569751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46" name="TextBox 45">
            <a:extLst>
              <a:ext uri="{FF2B5EF4-FFF2-40B4-BE49-F238E27FC236}">
                <a16:creationId xmlns:a16="http://schemas.microsoft.com/office/drawing/2014/main" id="{67A352CC-C8E3-A1A3-B862-8BDC034B3107}"/>
              </a:ext>
            </a:extLst>
          </p:cNvPr>
          <p:cNvSpPr txBox="1"/>
          <p:nvPr/>
        </p:nvSpPr>
        <p:spPr>
          <a:xfrm>
            <a:off x="11254166" y="5632626"/>
            <a:ext cx="768285"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49" name="TextBox 48">
            <a:extLst>
              <a:ext uri="{FF2B5EF4-FFF2-40B4-BE49-F238E27FC236}">
                <a16:creationId xmlns:a16="http://schemas.microsoft.com/office/drawing/2014/main" id="{0B5689AB-5BA3-DC9E-71DA-F8C7728EEC70}"/>
              </a:ext>
            </a:extLst>
          </p:cNvPr>
          <p:cNvSpPr txBox="1"/>
          <p:nvPr/>
        </p:nvSpPr>
        <p:spPr>
          <a:xfrm>
            <a:off x="8298818" y="4861528"/>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0" name="TextBox 49">
            <a:extLst>
              <a:ext uri="{FF2B5EF4-FFF2-40B4-BE49-F238E27FC236}">
                <a16:creationId xmlns:a16="http://schemas.microsoft.com/office/drawing/2014/main" id="{4744EA05-86E5-E143-0532-D7F4636ADD35}"/>
              </a:ext>
            </a:extLst>
          </p:cNvPr>
          <p:cNvSpPr txBox="1"/>
          <p:nvPr/>
        </p:nvSpPr>
        <p:spPr>
          <a:xfrm>
            <a:off x="9133334" y="483291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53" name="Arrow: Right 52">
            <a:extLst>
              <a:ext uri="{FF2B5EF4-FFF2-40B4-BE49-F238E27FC236}">
                <a16:creationId xmlns:a16="http://schemas.microsoft.com/office/drawing/2014/main" id="{4F0955D3-A04D-2E7D-033E-71F29BDDCCB9}"/>
              </a:ext>
            </a:extLst>
          </p:cNvPr>
          <p:cNvSpPr/>
          <p:nvPr/>
        </p:nvSpPr>
        <p:spPr>
          <a:xfrm>
            <a:off x="5686528" y="4089540"/>
            <a:ext cx="161647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Oval 53">
            <a:extLst>
              <a:ext uri="{FF2B5EF4-FFF2-40B4-BE49-F238E27FC236}">
                <a16:creationId xmlns:a16="http://schemas.microsoft.com/office/drawing/2014/main" id="{4E613082-1A79-ED57-7BFA-77252714ECC2}"/>
              </a:ext>
            </a:extLst>
          </p:cNvPr>
          <p:cNvSpPr>
            <a:spLocks noChangeArrowheads="1"/>
          </p:cNvSpPr>
          <p:nvPr/>
        </p:nvSpPr>
        <p:spPr bwMode="auto">
          <a:xfrm>
            <a:off x="837406" y="4795035"/>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55" name="Line 12">
            <a:extLst>
              <a:ext uri="{FF2B5EF4-FFF2-40B4-BE49-F238E27FC236}">
                <a16:creationId xmlns:a16="http://schemas.microsoft.com/office/drawing/2014/main" id="{A5BEAD7C-2A90-D6EB-0A82-F6219C6B5CC0}"/>
              </a:ext>
            </a:extLst>
          </p:cNvPr>
          <p:cNvSpPr>
            <a:spLocks noChangeShapeType="1"/>
          </p:cNvSpPr>
          <p:nvPr/>
        </p:nvSpPr>
        <p:spPr bwMode="auto">
          <a:xfrm flipH="1">
            <a:off x="1267364" y="4410935"/>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6" name="Line 10">
            <a:extLst>
              <a:ext uri="{FF2B5EF4-FFF2-40B4-BE49-F238E27FC236}">
                <a16:creationId xmlns:a16="http://schemas.microsoft.com/office/drawing/2014/main" id="{0FDB1326-0C5C-C108-2FE8-0EEC882603BD}"/>
              </a:ext>
            </a:extLst>
          </p:cNvPr>
          <p:cNvSpPr>
            <a:spLocks noChangeShapeType="1"/>
          </p:cNvSpPr>
          <p:nvPr/>
        </p:nvSpPr>
        <p:spPr bwMode="auto">
          <a:xfrm>
            <a:off x="1202005" y="5313050"/>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2">
            <a:extLst>
              <a:ext uri="{FF2B5EF4-FFF2-40B4-BE49-F238E27FC236}">
                <a16:creationId xmlns:a16="http://schemas.microsoft.com/office/drawing/2014/main" id="{6142BCA7-85A7-8423-F805-A57651843A46}"/>
              </a:ext>
            </a:extLst>
          </p:cNvPr>
          <p:cNvSpPr>
            <a:spLocks noChangeShapeType="1"/>
          </p:cNvSpPr>
          <p:nvPr/>
        </p:nvSpPr>
        <p:spPr bwMode="auto">
          <a:xfrm flipH="1">
            <a:off x="667595" y="5296212"/>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8" name="TextBox 57">
            <a:extLst>
              <a:ext uri="{FF2B5EF4-FFF2-40B4-BE49-F238E27FC236}">
                <a16:creationId xmlns:a16="http://schemas.microsoft.com/office/drawing/2014/main" id="{A288D549-894A-1480-17E6-AE60579470C2}"/>
              </a:ext>
            </a:extLst>
          </p:cNvPr>
          <p:cNvSpPr txBox="1"/>
          <p:nvPr/>
        </p:nvSpPr>
        <p:spPr>
          <a:xfrm>
            <a:off x="409851" y="556564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9" name="TextBox 58">
            <a:extLst>
              <a:ext uri="{FF2B5EF4-FFF2-40B4-BE49-F238E27FC236}">
                <a16:creationId xmlns:a16="http://schemas.microsoft.com/office/drawing/2014/main" id="{4306F944-B3E3-BBD8-BE90-A7FF58E892C6}"/>
              </a:ext>
            </a:extLst>
          </p:cNvPr>
          <p:cNvSpPr txBox="1"/>
          <p:nvPr/>
        </p:nvSpPr>
        <p:spPr>
          <a:xfrm>
            <a:off x="1297661" y="5543578"/>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6" name="Content Placeholder 2">
            <a:extLst>
              <a:ext uri="{FF2B5EF4-FFF2-40B4-BE49-F238E27FC236}">
                <a16:creationId xmlns:a16="http://schemas.microsoft.com/office/drawing/2014/main" id="{C09DE62C-4864-C15B-7664-518692CEC17B}"/>
              </a:ext>
            </a:extLst>
          </p:cNvPr>
          <p:cNvSpPr txBox="1">
            <a:spLocks/>
          </p:cNvSpPr>
          <p:nvPr/>
        </p:nvSpPr>
        <p:spPr>
          <a:xfrm>
            <a:off x="317375" y="1323150"/>
            <a:ext cx="8339817" cy="513722"/>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lnSpc>
                <a:spcPct val="130000"/>
              </a:lnSpc>
              <a:spcBef>
                <a:spcPts val="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2.1.2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a:t>
            </a:r>
            <a:r>
              <a:rPr lang="en-US" sz="2200" dirty="0" err="1">
                <a:latin typeface="Lato" panose="020F0502020204030203" pitchFamily="34" charset="0"/>
                <a:ea typeface="Lato" panose="020F0502020204030203" pitchFamily="34" charset="0"/>
                <a:cs typeface="Lato" panose="020F0502020204030203" pitchFamily="34" charset="0"/>
              </a:rPr>
              <a:t>en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1 - LL</a:t>
            </a:r>
            <a:endParaRPr lang="vi-VN"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233170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36C0D9ED-8F26-A94F-5CEB-C0CE6D873CF1}"/>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23</a:t>
            </a:fld>
            <a:endParaRPr lang="vi-VN"/>
          </a:p>
        </p:txBody>
      </p:sp>
      <p:sp>
        <p:nvSpPr>
          <p:cNvPr id="28" name="TextBox 27">
            <a:extLst>
              <a:ext uri="{FF2B5EF4-FFF2-40B4-BE49-F238E27FC236}">
                <a16:creationId xmlns:a16="http://schemas.microsoft.com/office/drawing/2014/main" id="{53276DBB-F7C0-99F9-40BA-7906AAF59FA9}"/>
              </a:ext>
            </a:extLst>
          </p:cNvPr>
          <p:cNvSpPr txBox="1"/>
          <p:nvPr/>
        </p:nvSpPr>
        <p:spPr>
          <a:xfrm>
            <a:off x="4305479" y="2187292"/>
            <a:ext cx="4161237" cy="769441"/>
          </a:xfrm>
          <a:prstGeom prst="rect">
            <a:avLst/>
          </a:prstGeom>
          <a:solidFill>
            <a:schemeClr val="tx1"/>
          </a:solidFill>
          <a:ln>
            <a:solidFill>
              <a:schemeClr val="tx1"/>
            </a:solidFill>
          </a:ln>
        </p:spPr>
        <p:txBody>
          <a:bodyPr wrap="square">
            <a:spAutoFit/>
          </a:bodyPr>
          <a:lstStyle/>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trái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cha</a:t>
            </a:r>
          </a:p>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LL </a:t>
            </a:r>
          </a:p>
        </p:txBody>
      </p:sp>
      <p:sp>
        <p:nvSpPr>
          <p:cNvPr id="29" name="Oval 28">
            <a:extLst>
              <a:ext uri="{FF2B5EF4-FFF2-40B4-BE49-F238E27FC236}">
                <a16:creationId xmlns:a16="http://schemas.microsoft.com/office/drawing/2014/main" id="{BC17B896-787E-32BF-400E-34248C6D453E}"/>
              </a:ext>
            </a:extLst>
          </p:cNvPr>
          <p:cNvSpPr>
            <a:spLocks noChangeArrowheads="1"/>
          </p:cNvSpPr>
          <p:nvPr/>
        </p:nvSpPr>
        <p:spPr bwMode="auto">
          <a:xfrm>
            <a:off x="10203850" y="4551050"/>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30" name="Oval 4">
            <a:extLst>
              <a:ext uri="{FF2B5EF4-FFF2-40B4-BE49-F238E27FC236}">
                <a16:creationId xmlns:a16="http://schemas.microsoft.com/office/drawing/2014/main" id="{7606F036-C3E1-C074-8C5E-B5E3652430B4}"/>
              </a:ext>
            </a:extLst>
          </p:cNvPr>
          <p:cNvSpPr>
            <a:spLocks noChangeArrowheads="1"/>
          </p:cNvSpPr>
          <p:nvPr/>
        </p:nvSpPr>
        <p:spPr bwMode="auto">
          <a:xfrm>
            <a:off x="9633606" y="3726644"/>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1" name="Oval 30">
            <a:extLst>
              <a:ext uri="{FF2B5EF4-FFF2-40B4-BE49-F238E27FC236}">
                <a16:creationId xmlns:a16="http://schemas.microsoft.com/office/drawing/2014/main" id="{C2AA7F39-591C-2751-756A-130C07F5DFA6}"/>
              </a:ext>
            </a:extLst>
          </p:cNvPr>
          <p:cNvSpPr>
            <a:spLocks noChangeArrowheads="1"/>
          </p:cNvSpPr>
          <p:nvPr/>
        </p:nvSpPr>
        <p:spPr bwMode="auto">
          <a:xfrm>
            <a:off x="8846094" y="4517545"/>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32" name="Oval 31">
            <a:extLst>
              <a:ext uri="{FF2B5EF4-FFF2-40B4-BE49-F238E27FC236}">
                <a16:creationId xmlns:a16="http://schemas.microsoft.com/office/drawing/2014/main" id="{1B4C926C-BA8A-084F-11A8-670672B45749}"/>
              </a:ext>
            </a:extLst>
          </p:cNvPr>
          <p:cNvSpPr>
            <a:spLocks noChangeArrowheads="1"/>
          </p:cNvSpPr>
          <p:nvPr/>
        </p:nvSpPr>
        <p:spPr bwMode="auto">
          <a:xfrm>
            <a:off x="10816256" y="5317824"/>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33" name="Line 8">
            <a:extLst>
              <a:ext uri="{FF2B5EF4-FFF2-40B4-BE49-F238E27FC236}">
                <a16:creationId xmlns:a16="http://schemas.microsoft.com/office/drawing/2014/main" id="{5A059410-1FA5-4F6D-04DD-8350EFD83DB9}"/>
              </a:ext>
            </a:extLst>
          </p:cNvPr>
          <p:cNvSpPr>
            <a:spLocks noChangeShapeType="1"/>
          </p:cNvSpPr>
          <p:nvPr/>
        </p:nvSpPr>
        <p:spPr bwMode="auto">
          <a:xfrm flipH="1">
            <a:off x="10094882" y="5067926"/>
            <a:ext cx="280378" cy="325049"/>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9">
            <a:extLst>
              <a:ext uri="{FF2B5EF4-FFF2-40B4-BE49-F238E27FC236}">
                <a16:creationId xmlns:a16="http://schemas.microsoft.com/office/drawing/2014/main" id="{6587DEC9-D90C-76FE-AC22-A378693277BF}"/>
              </a:ext>
            </a:extLst>
          </p:cNvPr>
          <p:cNvSpPr>
            <a:spLocks noChangeShapeType="1"/>
          </p:cNvSpPr>
          <p:nvPr/>
        </p:nvSpPr>
        <p:spPr bwMode="auto">
          <a:xfrm>
            <a:off x="10656950" y="5000780"/>
            <a:ext cx="289722" cy="400262"/>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0">
            <a:extLst>
              <a:ext uri="{FF2B5EF4-FFF2-40B4-BE49-F238E27FC236}">
                <a16:creationId xmlns:a16="http://schemas.microsoft.com/office/drawing/2014/main" id="{2063AE0D-ABE9-9E7E-4DC8-CFA57B345A2B}"/>
              </a:ext>
            </a:extLst>
          </p:cNvPr>
          <p:cNvSpPr>
            <a:spLocks noChangeShapeType="1"/>
          </p:cNvSpPr>
          <p:nvPr/>
        </p:nvSpPr>
        <p:spPr bwMode="auto">
          <a:xfrm>
            <a:off x="9962387" y="4164614"/>
            <a:ext cx="314542"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2">
            <a:extLst>
              <a:ext uri="{FF2B5EF4-FFF2-40B4-BE49-F238E27FC236}">
                <a16:creationId xmlns:a16="http://schemas.microsoft.com/office/drawing/2014/main" id="{916EC5E3-BC97-AABF-42B9-251E972A6952}"/>
              </a:ext>
            </a:extLst>
          </p:cNvPr>
          <p:cNvSpPr>
            <a:spLocks noChangeShapeType="1"/>
          </p:cNvSpPr>
          <p:nvPr/>
        </p:nvSpPr>
        <p:spPr bwMode="auto">
          <a:xfrm flipH="1">
            <a:off x="9276052" y="4133445"/>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0" name="Line 10">
            <a:extLst>
              <a:ext uri="{FF2B5EF4-FFF2-40B4-BE49-F238E27FC236}">
                <a16:creationId xmlns:a16="http://schemas.microsoft.com/office/drawing/2014/main" id="{48FFC118-7DD1-B90B-80C3-514E4FD684B0}"/>
              </a:ext>
            </a:extLst>
          </p:cNvPr>
          <p:cNvSpPr>
            <a:spLocks noChangeShapeType="1"/>
          </p:cNvSpPr>
          <p:nvPr/>
        </p:nvSpPr>
        <p:spPr bwMode="auto">
          <a:xfrm>
            <a:off x="11213752" y="5820324"/>
            <a:ext cx="235131" cy="34384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12">
            <a:extLst>
              <a:ext uri="{FF2B5EF4-FFF2-40B4-BE49-F238E27FC236}">
                <a16:creationId xmlns:a16="http://schemas.microsoft.com/office/drawing/2014/main" id="{CAD7079F-7B2E-098F-14E3-2E48F962549A}"/>
              </a:ext>
            </a:extLst>
          </p:cNvPr>
          <p:cNvSpPr>
            <a:spLocks noChangeShapeType="1"/>
          </p:cNvSpPr>
          <p:nvPr/>
        </p:nvSpPr>
        <p:spPr bwMode="auto">
          <a:xfrm flipH="1">
            <a:off x="10536968" y="5743594"/>
            <a:ext cx="438945" cy="42057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2" name="Line 10">
            <a:extLst>
              <a:ext uri="{FF2B5EF4-FFF2-40B4-BE49-F238E27FC236}">
                <a16:creationId xmlns:a16="http://schemas.microsoft.com/office/drawing/2014/main" id="{540D10E6-2E0C-D926-8BBA-5A75D90B5425}"/>
              </a:ext>
            </a:extLst>
          </p:cNvPr>
          <p:cNvSpPr>
            <a:spLocks noChangeShapeType="1"/>
          </p:cNvSpPr>
          <p:nvPr/>
        </p:nvSpPr>
        <p:spPr bwMode="auto">
          <a:xfrm>
            <a:off x="9210693" y="5035560"/>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12">
            <a:extLst>
              <a:ext uri="{FF2B5EF4-FFF2-40B4-BE49-F238E27FC236}">
                <a16:creationId xmlns:a16="http://schemas.microsoft.com/office/drawing/2014/main" id="{B016B492-3D47-703B-59A5-604761DEF494}"/>
              </a:ext>
            </a:extLst>
          </p:cNvPr>
          <p:cNvSpPr>
            <a:spLocks noChangeShapeType="1"/>
          </p:cNvSpPr>
          <p:nvPr/>
        </p:nvSpPr>
        <p:spPr bwMode="auto">
          <a:xfrm flipH="1">
            <a:off x="8676283" y="5018722"/>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6CDC8EA8-6217-021E-89CE-BAE1D25182F9}"/>
              </a:ext>
            </a:extLst>
          </p:cNvPr>
          <p:cNvSpPr txBox="1"/>
          <p:nvPr/>
        </p:nvSpPr>
        <p:spPr>
          <a:xfrm>
            <a:off x="9827648" y="533894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45" name="TextBox 44">
            <a:extLst>
              <a:ext uri="{FF2B5EF4-FFF2-40B4-BE49-F238E27FC236}">
                <a16:creationId xmlns:a16="http://schemas.microsoft.com/office/drawing/2014/main" id="{9524B4C3-F83A-2878-145E-BDEC211D46BD}"/>
              </a:ext>
            </a:extLst>
          </p:cNvPr>
          <p:cNvSpPr txBox="1"/>
          <p:nvPr/>
        </p:nvSpPr>
        <p:spPr>
          <a:xfrm>
            <a:off x="10356511" y="618230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46" name="TextBox 45">
            <a:extLst>
              <a:ext uri="{FF2B5EF4-FFF2-40B4-BE49-F238E27FC236}">
                <a16:creationId xmlns:a16="http://schemas.microsoft.com/office/drawing/2014/main" id="{67A352CC-C8E3-A1A3-B862-8BDC034B3107}"/>
              </a:ext>
            </a:extLst>
          </p:cNvPr>
          <p:cNvSpPr txBox="1"/>
          <p:nvPr/>
        </p:nvSpPr>
        <p:spPr>
          <a:xfrm>
            <a:off x="11273256" y="6117419"/>
            <a:ext cx="768285"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49" name="TextBox 48">
            <a:extLst>
              <a:ext uri="{FF2B5EF4-FFF2-40B4-BE49-F238E27FC236}">
                <a16:creationId xmlns:a16="http://schemas.microsoft.com/office/drawing/2014/main" id="{0B5689AB-5BA3-DC9E-71DA-F8C7728EEC70}"/>
              </a:ext>
            </a:extLst>
          </p:cNvPr>
          <p:cNvSpPr txBox="1"/>
          <p:nvPr/>
        </p:nvSpPr>
        <p:spPr>
          <a:xfrm>
            <a:off x="8317908" y="534632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0" name="TextBox 49">
            <a:extLst>
              <a:ext uri="{FF2B5EF4-FFF2-40B4-BE49-F238E27FC236}">
                <a16:creationId xmlns:a16="http://schemas.microsoft.com/office/drawing/2014/main" id="{4744EA05-86E5-E143-0532-D7F4636ADD35}"/>
              </a:ext>
            </a:extLst>
          </p:cNvPr>
          <p:cNvSpPr txBox="1"/>
          <p:nvPr/>
        </p:nvSpPr>
        <p:spPr>
          <a:xfrm>
            <a:off x="9152424" y="531770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53" name="Arrow: Right 52">
            <a:extLst>
              <a:ext uri="{FF2B5EF4-FFF2-40B4-BE49-F238E27FC236}">
                <a16:creationId xmlns:a16="http://schemas.microsoft.com/office/drawing/2014/main" id="{4F0955D3-A04D-2E7D-033E-71F29BDDCCB9}"/>
              </a:ext>
            </a:extLst>
          </p:cNvPr>
          <p:cNvSpPr/>
          <p:nvPr/>
        </p:nvSpPr>
        <p:spPr>
          <a:xfrm>
            <a:off x="3585084" y="4681387"/>
            <a:ext cx="81094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grpSp>
        <p:nvGrpSpPr>
          <p:cNvPr id="6" name="Group 5">
            <a:extLst>
              <a:ext uri="{FF2B5EF4-FFF2-40B4-BE49-F238E27FC236}">
                <a16:creationId xmlns:a16="http://schemas.microsoft.com/office/drawing/2014/main" id="{A1E23095-7692-1AA6-4F7D-CAA8A89126D2}"/>
              </a:ext>
            </a:extLst>
          </p:cNvPr>
          <p:cNvGrpSpPr/>
          <p:nvPr/>
        </p:nvGrpSpPr>
        <p:grpSpPr>
          <a:xfrm>
            <a:off x="543753" y="3702724"/>
            <a:ext cx="3318109" cy="2971710"/>
            <a:chOff x="883887" y="3724509"/>
            <a:chExt cx="3318109" cy="2971710"/>
          </a:xfrm>
        </p:grpSpPr>
        <p:sp>
          <p:nvSpPr>
            <p:cNvPr id="3" name="Oval 2">
              <a:extLst>
                <a:ext uri="{FF2B5EF4-FFF2-40B4-BE49-F238E27FC236}">
                  <a16:creationId xmlns:a16="http://schemas.microsoft.com/office/drawing/2014/main" id="{D3C58817-A7A6-0F1B-9FE3-53172A6214EE}"/>
                </a:ext>
              </a:extLst>
            </p:cNvPr>
            <p:cNvSpPr>
              <a:spLocks noChangeArrowheads="1"/>
            </p:cNvSpPr>
            <p:nvPr/>
          </p:nvSpPr>
          <p:spPr bwMode="auto">
            <a:xfrm>
              <a:off x="2349168" y="372450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4" name="Oval 4">
              <a:extLst>
                <a:ext uri="{FF2B5EF4-FFF2-40B4-BE49-F238E27FC236}">
                  <a16:creationId xmlns:a16="http://schemas.microsoft.com/office/drawing/2014/main" id="{A8BCE0DC-1F4F-1C04-67BF-1BC88FA3C94A}"/>
                </a:ext>
              </a:extLst>
            </p:cNvPr>
            <p:cNvSpPr>
              <a:spLocks noChangeArrowheads="1"/>
            </p:cNvSpPr>
            <p:nvPr/>
          </p:nvSpPr>
          <p:spPr bwMode="auto">
            <a:xfrm>
              <a:off x="1519619" y="4463534"/>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8" name="Oval 7">
              <a:extLst>
                <a:ext uri="{FF2B5EF4-FFF2-40B4-BE49-F238E27FC236}">
                  <a16:creationId xmlns:a16="http://schemas.microsoft.com/office/drawing/2014/main" id="{EDDA388E-C6DB-1604-6DF1-E73B94F17FC4}"/>
                </a:ext>
              </a:extLst>
            </p:cNvPr>
            <p:cNvSpPr>
              <a:spLocks noChangeArrowheads="1"/>
            </p:cNvSpPr>
            <p:nvPr/>
          </p:nvSpPr>
          <p:spPr bwMode="auto">
            <a:xfrm>
              <a:off x="3043619" y="4539734"/>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9" name="Line 8">
              <a:extLst>
                <a:ext uri="{FF2B5EF4-FFF2-40B4-BE49-F238E27FC236}">
                  <a16:creationId xmlns:a16="http://schemas.microsoft.com/office/drawing/2014/main" id="{7ED07C4B-9B12-A83E-6C92-767B295DA996}"/>
                </a:ext>
              </a:extLst>
            </p:cNvPr>
            <p:cNvSpPr>
              <a:spLocks noChangeShapeType="1"/>
            </p:cNvSpPr>
            <p:nvPr/>
          </p:nvSpPr>
          <p:spPr bwMode="auto">
            <a:xfrm flipH="1">
              <a:off x="1976819" y="4150870"/>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Line 9">
              <a:extLst>
                <a:ext uri="{FF2B5EF4-FFF2-40B4-BE49-F238E27FC236}">
                  <a16:creationId xmlns:a16="http://schemas.microsoft.com/office/drawing/2014/main" id="{2A2FAC46-016E-2216-7615-5C4E1B0A4022}"/>
                </a:ext>
              </a:extLst>
            </p:cNvPr>
            <p:cNvSpPr>
              <a:spLocks noChangeShapeType="1"/>
            </p:cNvSpPr>
            <p:nvPr/>
          </p:nvSpPr>
          <p:spPr bwMode="auto">
            <a:xfrm>
              <a:off x="2796787" y="4207292"/>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10">
              <a:extLst>
                <a:ext uri="{FF2B5EF4-FFF2-40B4-BE49-F238E27FC236}">
                  <a16:creationId xmlns:a16="http://schemas.microsoft.com/office/drawing/2014/main" id="{8545FF97-C80C-F0A4-EB80-F5EEA04E8B34}"/>
                </a:ext>
              </a:extLst>
            </p:cNvPr>
            <p:cNvSpPr>
              <a:spLocks noChangeShapeType="1"/>
            </p:cNvSpPr>
            <p:nvPr/>
          </p:nvSpPr>
          <p:spPr bwMode="auto">
            <a:xfrm>
              <a:off x="1976819" y="4920734"/>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10">
              <a:extLst>
                <a:ext uri="{FF2B5EF4-FFF2-40B4-BE49-F238E27FC236}">
                  <a16:creationId xmlns:a16="http://schemas.microsoft.com/office/drawing/2014/main" id="{A6F1F662-965F-A1E0-8DCB-BFB1F70004EC}"/>
                </a:ext>
              </a:extLst>
            </p:cNvPr>
            <p:cNvSpPr>
              <a:spLocks noChangeShapeType="1"/>
            </p:cNvSpPr>
            <p:nvPr/>
          </p:nvSpPr>
          <p:spPr bwMode="auto">
            <a:xfrm>
              <a:off x="3419871" y="5023004"/>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2">
              <a:extLst>
                <a:ext uri="{FF2B5EF4-FFF2-40B4-BE49-F238E27FC236}">
                  <a16:creationId xmlns:a16="http://schemas.microsoft.com/office/drawing/2014/main" id="{0042A69E-277B-F119-712B-B00227812124}"/>
                </a:ext>
              </a:extLst>
            </p:cNvPr>
            <p:cNvSpPr>
              <a:spLocks noChangeShapeType="1"/>
            </p:cNvSpPr>
            <p:nvPr/>
          </p:nvSpPr>
          <p:spPr bwMode="auto">
            <a:xfrm flipH="1">
              <a:off x="2750278" y="4979746"/>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9996066C-798A-A3A3-CD05-720EE197EAF6}"/>
                </a:ext>
              </a:extLst>
            </p:cNvPr>
            <p:cNvSpPr txBox="1"/>
            <p:nvPr/>
          </p:nvSpPr>
          <p:spPr>
            <a:xfrm>
              <a:off x="2277367" y="632688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25" name="TextBox 24">
              <a:extLst>
                <a:ext uri="{FF2B5EF4-FFF2-40B4-BE49-F238E27FC236}">
                  <a16:creationId xmlns:a16="http://schemas.microsoft.com/office/drawing/2014/main" id="{9947D6D7-D7B6-9438-ED3A-AE9F27F3961F}"/>
                </a:ext>
              </a:extLst>
            </p:cNvPr>
            <p:cNvSpPr txBox="1"/>
            <p:nvPr/>
          </p:nvSpPr>
          <p:spPr>
            <a:xfrm>
              <a:off x="2577557" y="547125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26" name="TextBox 25">
              <a:extLst>
                <a:ext uri="{FF2B5EF4-FFF2-40B4-BE49-F238E27FC236}">
                  <a16:creationId xmlns:a16="http://schemas.microsoft.com/office/drawing/2014/main" id="{AB844E7E-37E6-869C-0E24-A909DCA704F7}"/>
                </a:ext>
              </a:extLst>
            </p:cNvPr>
            <p:cNvSpPr txBox="1"/>
            <p:nvPr/>
          </p:nvSpPr>
          <p:spPr>
            <a:xfrm>
              <a:off x="3422273" y="548078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54" name="Oval 53">
              <a:extLst>
                <a:ext uri="{FF2B5EF4-FFF2-40B4-BE49-F238E27FC236}">
                  <a16:creationId xmlns:a16="http://schemas.microsoft.com/office/drawing/2014/main" id="{4E613082-1A79-ED57-7BFA-77252714ECC2}"/>
                </a:ext>
              </a:extLst>
            </p:cNvPr>
            <p:cNvSpPr>
              <a:spLocks noChangeArrowheads="1"/>
            </p:cNvSpPr>
            <p:nvPr/>
          </p:nvSpPr>
          <p:spPr bwMode="auto">
            <a:xfrm>
              <a:off x="2010667" y="5454134"/>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55" name="Line 12">
              <a:extLst>
                <a:ext uri="{FF2B5EF4-FFF2-40B4-BE49-F238E27FC236}">
                  <a16:creationId xmlns:a16="http://schemas.microsoft.com/office/drawing/2014/main" id="{A5BEAD7C-2A90-D6EB-0A82-F6219C6B5CC0}"/>
                </a:ext>
              </a:extLst>
            </p:cNvPr>
            <p:cNvSpPr>
              <a:spLocks noChangeShapeType="1"/>
            </p:cNvSpPr>
            <p:nvPr/>
          </p:nvSpPr>
          <p:spPr bwMode="auto">
            <a:xfrm flipH="1">
              <a:off x="1176117" y="4920734"/>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6" name="Line 10">
              <a:extLst>
                <a:ext uri="{FF2B5EF4-FFF2-40B4-BE49-F238E27FC236}">
                  <a16:creationId xmlns:a16="http://schemas.microsoft.com/office/drawing/2014/main" id="{0FDB1326-0C5C-C108-2FE8-0EEC882603BD}"/>
                </a:ext>
              </a:extLst>
            </p:cNvPr>
            <p:cNvSpPr>
              <a:spLocks noChangeShapeType="1"/>
            </p:cNvSpPr>
            <p:nvPr/>
          </p:nvSpPr>
          <p:spPr bwMode="auto">
            <a:xfrm>
              <a:off x="2386245" y="5976096"/>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2">
              <a:extLst>
                <a:ext uri="{FF2B5EF4-FFF2-40B4-BE49-F238E27FC236}">
                  <a16:creationId xmlns:a16="http://schemas.microsoft.com/office/drawing/2014/main" id="{6142BCA7-85A7-8423-F805-A57651843A46}"/>
                </a:ext>
              </a:extLst>
            </p:cNvPr>
            <p:cNvSpPr>
              <a:spLocks noChangeShapeType="1"/>
            </p:cNvSpPr>
            <p:nvPr/>
          </p:nvSpPr>
          <p:spPr bwMode="auto">
            <a:xfrm flipH="1">
              <a:off x="1851835" y="5959258"/>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8" name="TextBox 57">
              <a:extLst>
                <a:ext uri="{FF2B5EF4-FFF2-40B4-BE49-F238E27FC236}">
                  <a16:creationId xmlns:a16="http://schemas.microsoft.com/office/drawing/2014/main" id="{A288D549-894A-1480-17E6-AE60579470C2}"/>
                </a:ext>
              </a:extLst>
            </p:cNvPr>
            <p:cNvSpPr txBox="1"/>
            <p:nvPr/>
          </p:nvSpPr>
          <p:spPr>
            <a:xfrm>
              <a:off x="883887" y="544187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9" name="TextBox 58">
              <a:extLst>
                <a:ext uri="{FF2B5EF4-FFF2-40B4-BE49-F238E27FC236}">
                  <a16:creationId xmlns:a16="http://schemas.microsoft.com/office/drawing/2014/main" id="{4306F944-B3E3-BBD8-BE90-A7FF58E892C6}"/>
                </a:ext>
              </a:extLst>
            </p:cNvPr>
            <p:cNvSpPr txBox="1"/>
            <p:nvPr/>
          </p:nvSpPr>
          <p:spPr>
            <a:xfrm>
              <a:off x="1500141" y="632688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grpSp>
      <p:grpSp>
        <p:nvGrpSpPr>
          <p:cNvPr id="7" name="Group 6">
            <a:extLst>
              <a:ext uri="{FF2B5EF4-FFF2-40B4-BE49-F238E27FC236}">
                <a16:creationId xmlns:a16="http://schemas.microsoft.com/office/drawing/2014/main" id="{5B1A0086-0C52-8F15-9948-72EF0453EE9B}"/>
              </a:ext>
            </a:extLst>
          </p:cNvPr>
          <p:cNvGrpSpPr/>
          <p:nvPr/>
        </p:nvGrpSpPr>
        <p:grpSpPr>
          <a:xfrm>
            <a:off x="4157625" y="3658588"/>
            <a:ext cx="3941794" cy="2720267"/>
            <a:chOff x="318604" y="3724509"/>
            <a:chExt cx="3941794" cy="2720267"/>
          </a:xfrm>
        </p:grpSpPr>
        <p:sp>
          <p:nvSpPr>
            <p:cNvPr id="12" name="Oval 11">
              <a:extLst>
                <a:ext uri="{FF2B5EF4-FFF2-40B4-BE49-F238E27FC236}">
                  <a16:creationId xmlns:a16="http://schemas.microsoft.com/office/drawing/2014/main" id="{31637710-62D7-389D-2A86-9CEAC31F233E}"/>
                </a:ext>
              </a:extLst>
            </p:cNvPr>
            <p:cNvSpPr>
              <a:spLocks noChangeArrowheads="1"/>
            </p:cNvSpPr>
            <p:nvPr/>
          </p:nvSpPr>
          <p:spPr bwMode="auto">
            <a:xfrm>
              <a:off x="2349168" y="372450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13" name="Oval 4">
              <a:extLst>
                <a:ext uri="{FF2B5EF4-FFF2-40B4-BE49-F238E27FC236}">
                  <a16:creationId xmlns:a16="http://schemas.microsoft.com/office/drawing/2014/main" id="{5C128B02-BC06-1CCC-D89B-778651BA7687}"/>
                </a:ext>
              </a:extLst>
            </p:cNvPr>
            <p:cNvSpPr>
              <a:spLocks noChangeArrowheads="1"/>
            </p:cNvSpPr>
            <p:nvPr/>
          </p:nvSpPr>
          <p:spPr bwMode="auto">
            <a:xfrm>
              <a:off x="786022" y="5312256"/>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21" name="Oval 20">
              <a:extLst>
                <a:ext uri="{FF2B5EF4-FFF2-40B4-BE49-F238E27FC236}">
                  <a16:creationId xmlns:a16="http://schemas.microsoft.com/office/drawing/2014/main" id="{8C93867C-EB75-87BE-210E-B77F9DBEE5FA}"/>
                </a:ext>
              </a:extLst>
            </p:cNvPr>
            <p:cNvSpPr>
              <a:spLocks noChangeArrowheads="1"/>
            </p:cNvSpPr>
            <p:nvPr/>
          </p:nvSpPr>
          <p:spPr bwMode="auto">
            <a:xfrm>
              <a:off x="3043619" y="4539734"/>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22" name="Line 8">
              <a:extLst>
                <a:ext uri="{FF2B5EF4-FFF2-40B4-BE49-F238E27FC236}">
                  <a16:creationId xmlns:a16="http://schemas.microsoft.com/office/drawing/2014/main" id="{04ECAE14-998F-583F-2A81-960C550387EE}"/>
                </a:ext>
              </a:extLst>
            </p:cNvPr>
            <p:cNvSpPr>
              <a:spLocks noChangeShapeType="1"/>
            </p:cNvSpPr>
            <p:nvPr/>
          </p:nvSpPr>
          <p:spPr bwMode="auto">
            <a:xfrm flipH="1">
              <a:off x="1976819" y="4150870"/>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Line 9">
              <a:extLst>
                <a:ext uri="{FF2B5EF4-FFF2-40B4-BE49-F238E27FC236}">
                  <a16:creationId xmlns:a16="http://schemas.microsoft.com/office/drawing/2014/main" id="{DD89E84E-EB72-4011-7335-CE6B8C2AE574}"/>
                </a:ext>
              </a:extLst>
            </p:cNvPr>
            <p:cNvSpPr>
              <a:spLocks noChangeShapeType="1"/>
            </p:cNvSpPr>
            <p:nvPr/>
          </p:nvSpPr>
          <p:spPr bwMode="auto">
            <a:xfrm>
              <a:off x="2796787" y="4207292"/>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Line 10">
              <a:extLst>
                <a:ext uri="{FF2B5EF4-FFF2-40B4-BE49-F238E27FC236}">
                  <a16:creationId xmlns:a16="http://schemas.microsoft.com/office/drawing/2014/main" id="{493C852C-0202-6289-B186-2167310A9A38}"/>
                </a:ext>
              </a:extLst>
            </p:cNvPr>
            <p:cNvSpPr>
              <a:spLocks noChangeShapeType="1"/>
            </p:cNvSpPr>
            <p:nvPr/>
          </p:nvSpPr>
          <p:spPr bwMode="auto">
            <a:xfrm>
              <a:off x="1976819" y="4920734"/>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Line 10">
              <a:extLst>
                <a:ext uri="{FF2B5EF4-FFF2-40B4-BE49-F238E27FC236}">
                  <a16:creationId xmlns:a16="http://schemas.microsoft.com/office/drawing/2014/main" id="{724D2553-82A3-64F8-9575-EB7D8AA5B6BF}"/>
                </a:ext>
              </a:extLst>
            </p:cNvPr>
            <p:cNvSpPr>
              <a:spLocks noChangeShapeType="1"/>
            </p:cNvSpPr>
            <p:nvPr/>
          </p:nvSpPr>
          <p:spPr bwMode="auto">
            <a:xfrm>
              <a:off x="3419871" y="5023004"/>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Line 12">
              <a:extLst>
                <a:ext uri="{FF2B5EF4-FFF2-40B4-BE49-F238E27FC236}">
                  <a16:creationId xmlns:a16="http://schemas.microsoft.com/office/drawing/2014/main" id="{388F8684-E61B-AD5E-FC36-95AE060B3CC3}"/>
                </a:ext>
              </a:extLst>
            </p:cNvPr>
            <p:cNvSpPr>
              <a:spLocks noChangeShapeType="1"/>
            </p:cNvSpPr>
            <p:nvPr/>
          </p:nvSpPr>
          <p:spPr bwMode="auto">
            <a:xfrm flipH="1">
              <a:off x="2750278" y="4979746"/>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1" name="TextBox 60">
              <a:extLst>
                <a:ext uri="{FF2B5EF4-FFF2-40B4-BE49-F238E27FC236}">
                  <a16:creationId xmlns:a16="http://schemas.microsoft.com/office/drawing/2014/main" id="{5D688AF2-1063-81A3-0C81-8E8E958C98D8}"/>
                </a:ext>
              </a:extLst>
            </p:cNvPr>
            <p:cNvSpPr txBox="1"/>
            <p:nvPr/>
          </p:nvSpPr>
          <p:spPr>
            <a:xfrm>
              <a:off x="1866684" y="549999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62" name="TextBox 61">
              <a:extLst>
                <a:ext uri="{FF2B5EF4-FFF2-40B4-BE49-F238E27FC236}">
                  <a16:creationId xmlns:a16="http://schemas.microsoft.com/office/drawing/2014/main" id="{5F67A446-33AD-13F0-81D6-48939CE5D23F}"/>
                </a:ext>
              </a:extLst>
            </p:cNvPr>
            <p:cNvSpPr txBox="1"/>
            <p:nvPr/>
          </p:nvSpPr>
          <p:spPr>
            <a:xfrm>
              <a:off x="2577557" y="549999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63" name="TextBox 62">
              <a:extLst>
                <a:ext uri="{FF2B5EF4-FFF2-40B4-BE49-F238E27FC236}">
                  <a16:creationId xmlns:a16="http://schemas.microsoft.com/office/drawing/2014/main" id="{6FF63DE9-F55D-5F27-AF62-66C8B6AB9448}"/>
                </a:ext>
              </a:extLst>
            </p:cNvPr>
            <p:cNvSpPr txBox="1"/>
            <p:nvPr/>
          </p:nvSpPr>
          <p:spPr>
            <a:xfrm>
              <a:off x="3480675" y="548913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64" name="Oval 63">
              <a:extLst>
                <a:ext uri="{FF2B5EF4-FFF2-40B4-BE49-F238E27FC236}">
                  <a16:creationId xmlns:a16="http://schemas.microsoft.com/office/drawing/2014/main" id="{F56A024C-7FB1-FE5A-DA83-7C0606EC7269}"/>
                </a:ext>
              </a:extLst>
            </p:cNvPr>
            <p:cNvSpPr>
              <a:spLocks noChangeArrowheads="1"/>
            </p:cNvSpPr>
            <p:nvPr/>
          </p:nvSpPr>
          <p:spPr bwMode="auto">
            <a:xfrm>
              <a:off x="1544197" y="4476699"/>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65" name="Line 12">
              <a:extLst>
                <a:ext uri="{FF2B5EF4-FFF2-40B4-BE49-F238E27FC236}">
                  <a16:creationId xmlns:a16="http://schemas.microsoft.com/office/drawing/2014/main" id="{F6C6D615-9E0B-EB20-49B3-13C01FC213D1}"/>
                </a:ext>
              </a:extLst>
            </p:cNvPr>
            <p:cNvSpPr>
              <a:spLocks noChangeShapeType="1"/>
            </p:cNvSpPr>
            <p:nvPr/>
          </p:nvSpPr>
          <p:spPr bwMode="auto">
            <a:xfrm flipH="1">
              <a:off x="1176117" y="4920734"/>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6" name="Line 10">
              <a:extLst>
                <a:ext uri="{FF2B5EF4-FFF2-40B4-BE49-F238E27FC236}">
                  <a16:creationId xmlns:a16="http://schemas.microsoft.com/office/drawing/2014/main" id="{FDC7F488-3E8D-E2FF-7E70-6E7CC4BC8F80}"/>
                </a:ext>
              </a:extLst>
            </p:cNvPr>
            <p:cNvSpPr>
              <a:spLocks noChangeShapeType="1"/>
            </p:cNvSpPr>
            <p:nvPr/>
          </p:nvSpPr>
          <p:spPr bwMode="auto">
            <a:xfrm>
              <a:off x="1110758" y="5822849"/>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Line 12">
              <a:extLst>
                <a:ext uri="{FF2B5EF4-FFF2-40B4-BE49-F238E27FC236}">
                  <a16:creationId xmlns:a16="http://schemas.microsoft.com/office/drawing/2014/main" id="{E2BBA7DC-4760-AB73-7F0E-F060E3488E65}"/>
                </a:ext>
              </a:extLst>
            </p:cNvPr>
            <p:cNvSpPr>
              <a:spLocks noChangeShapeType="1"/>
            </p:cNvSpPr>
            <p:nvPr/>
          </p:nvSpPr>
          <p:spPr bwMode="auto">
            <a:xfrm flipH="1">
              <a:off x="576348" y="5806011"/>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33544A7-1D0D-ED1E-F0E1-26FCDB6D2493}"/>
                </a:ext>
              </a:extLst>
            </p:cNvPr>
            <p:cNvSpPr txBox="1"/>
            <p:nvPr/>
          </p:nvSpPr>
          <p:spPr>
            <a:xfrm>
              <a:off x="318604" y="607544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69" name="TextBox 68">
              <a:extLst>
                <a:ext uri="{FF2B5EF4-FFF2-40B4-BE49-F238E27FC236}">
                  <a16:creationId xmlns:a16="http://schemas.microsoft.com/office/drawing/2014/main" id="{AC649179-AA0E-A497-B31D-0555C347A782}"/>
                </a:ext>
              </a:extLst>
            </p:cNvPr>
            <p:cNvSpPr txBox="1"/>
            <p:nvPr/>
          </p:nvSpPr>
          <p:spPr>
            <a:xfrm>
              <a:off x="1206414" y="605337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grpSp>
      <p:sp>
        <p:nvSpPr>
          <p:cNvPr id="70" name="Arrow: Right 69">
            <a:extLst>
              <a:ext uri="{FF2B5EF4-FFF2-40B4-BE49-F238E27FC236}">
                <a16:creationId xmlns:a16="http://schemas.microsoft.com/office/drawing/2014/main" id="{9442BF21-368D-D8A8-F511-428D1A374D65}"/>
              </a:ext>
            </a:extLst>
          </p:cNvPr>
          <p:cNvSpPr/>
          <p:nvPr/>
        </p:nvSpPr>
        <p:spPr>
          <a:xfrm>
            <a:off x="7861928" y="4679827"/>
            <a:ext cx="81094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16" name="Content Placeholder 2">
            <a:extLst>
              <a:ext uri="{FF2B5EF4-FFF2-40B4-BE49-F238E27FC236}">
                <a16:creationId xmlns:a16="http://schemas.microsoft.com/office/drawing/2014/main" id="{0D6E9012-D4E4-6ABC-B4AA-751FA33E528E}"/>
              </a:ext>
            </a:extLst>
          </p:cNvPr>
          <p:cNvSpPr txBox="1">
            <a:spLocks/>
          </p:cNvSpPr>
          <p:nvPr/>
        </p:nvSpPr>
        <p:spPr>
          <a:xfrm>
            <a:off x="317375" y="1323150"/>
            <a:ext cx="8668073" cy="513722"/>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lnSpc>
                <a:spcPct val="130000"/>
              </a:lnSpc>
              <a:spcBef>
                <a:spcPts val="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2.1.2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a:t>
            </a:r>
            <a:r>
              <a:rPr lang="en-US" sz="2200" dirty="0" err="1">
                <a:latin typeface="Lato" panose="020F0502020204030203" pitchFamily="34" charset="0"/>
                <a:ea typeface="Lato" panose="020F0502020204030203" pitchFamily="34" charset="0"/>
                <a:cs typeface="Lato" panose="020F0502020204030203" pitchFamily="34" charset="0"/>
              </a:rPr>
              <a:t>en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2 - LR</a:t>
            </a:r>
            <a:endParaRPr lang="vi-VN"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45966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5F1A7A9-56D6-B443-FAA5-A19D30C7C4EE}"/>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24</a:t>
            </a:fld>
            <a:endParaRPr lang="vi-VN"/>
          </a:p>
        </p:txBody>
      </p:sp>
      <p:sp>
        <p:nvSpPr>
          <p:cNvPr id="3" name="Oval 2">
            <a:extLst>
              <a:ext uri="{FF2B5EF4-FFF2-40B4-BE49-F238E27FC236}">
                <a16:creationId xmlns:a16="http://schemas.microsoft.com/office/drawing/2014/main" id="{D3C58817-A7A6-0F1B-9FE3-53172A6214EE}"/>
              </a:ext>
            </a:extLst>
          </p:cNvPr>
          <p:cNvSpPr>
            <a:spLocks noChangeArrowheads="1"/>
          </p:cNvSpPr>
          <p:nvPr/>
        </p:nvSpPr>
        <p:spPr bwMode="auto">
          <a:xfrm>
            <a:off x="2440415" y="3214710"/>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4" name="Oval 4">
            <a:extLst>
              <a:ext uri="{FF2B5EF4-FFF2-40B4-BE49-F238E27FC236}">
                <a16:creationId xmlns:a16="http://schemas.microsoft.com/office/drawing/2014/main" id="{A8BCE0DC-1F4F-1C04-67BF-1BC88FA3C94A}"/>
              </a:ext>
            </a:extLst>
          </p:cNvPr>
          <p:cNvSpPr>
            <a:spLocks noChangeArrowheads="1"/>
          </p:cNvSpPr>
          <p:nvPr/>
        </p:nvSpPr>
        <p:spPr bwMode="auto">
          <a:xfrm>
            <a:off x="3107741" y="4032323"/>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8" name="Oval 7">
            <a:extLst>
              <a:ext uri="{FF2B5EF4-FFF2-40B4-BE49-F238E27FC236}">
                <a16:creationId xmlns:a16="http://schemas.microsoft.com/office/drawing/2014/main" id="{EDDA388E-C6DB-1604-6DF1-E73B94F17FC4}"/>
              </a:ext>
            </a:extLst>
          </p:cNvPr>
          <p:cNvSpPr>
            <a:spLocks noChangeArrowheads="1"/>
          </p:cNvSpPr>
          <p:nvPr/>
        </p:nvSpPr>
        <p:spPr bwMode="auto">
          <a:xfrm>
            <a:off x="1648117" y="3941866"/>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9" name="Line 8">
            <a:extLst>
              <a:ext uri="{FF2B5EF4-FFF2-40B4-BE49-F238E27FC236}">
                <a16:creationId xmlns:a16="http://schemas.microsoft.com/office/drawing/2014/main" id="{7ED07C4B-9B12-A83E-6C92-767B295DA996}"/>
              </a:ext>
            </a:extLst>
          </p:cNvPr>
          <p:cNvSpPr>
            <a:spLocks noChangeShapeType="1"/>
          </p:cNvSpPr>
          <p:nvPr/>
        </p:nvSpPr>
        <p:spPr bwMode="auto">
          <a:xfrm flipH="1">
            <a:off x="2068066" y="3641071"/>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Line 9">
            <a:extLst>
              <a:ext uri="{FF2B5EF4-FFF2-40B4-BE49-F238E27FC236}">
                <a16:creationId xmlns:a16="http://schemas.microsoft.com/office/drawing/2014/main" id="{2A2FAC46-016E-2216-7615-5C4E1B0A4022}"/>
              </a:ext>
            </a:extLst>
          </p:cNvPr>
          <p:cNvSpPr>
            <a:spLocks noChangeShapeType="1"/>
          </p:cNvSpPr>
          <p:nvPr/>
        </p:nvSpPr>
        <p:spPr bwMode="auto">
          <a:xfrm>
            <a:off x="2888034" y="3697493"/>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10">
            <a:extLst>
              <a:ext uri="{FF2B5EF4-FFF2-40B4-BE49-F238E27FC236}">
                <a16:creationId xmlns:a16="http://schemas.microsoft.com/office/drawing/2014/main" id="{8545FF97-C80C-F0A4-EB80-F5EEA04E8B34}"/>
              </a:ext>
            </a:extLst>
          </p:cNvPr>
          <p:cNvSpPr>
            <a:spLocks noChangeShapeType="1"/>
          </p:cNvSpPr>
          <p:nvPr/>
        </p:nvSpPr>
        <p:spPr bwMode="auto">
          <a:xfrm>
            <a:off x="2068066" y="4410935"/>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10">
            <a:extLst>
              <a:ext uri="{FF2B5EF4-FFF2-40B4-BE49-F238E27FC236}">
                <a16:creationId xmlns:a16="http://schemas.microsoft.com/office/drawing/2014/main" id="{A6F1F662-965F-A1E0-8DCB-BFB1F70004EC}"/>
              </a:ext>
            </a:extLst>
          </p:cNvPr>
          <p:cNvSpPr>
            <a:spLocks noChangeShapeType="1"/>
          </p:cNvSpPr>
          <p:nvPr/>
        </p:nvSpPr>
        <p:spPr bwMode="auto">
          <a:xfrm>
            <a:off x="3511118" y="4513205"/>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2">
            <a:extLst>
              <a:ext uri="{FF2B5EF4-FFF2-40B4-BE49-F238E27FC236}">
                <a16:creationId xmlns:a16="http://schemas.microsoft.com/office/drawing/2014/main" id="{0042A69E-277B-F119-712B-B00227812124}"/>
              </a:ext>
            </a:extLst>
          </p:cNvPr>
          <p:cNvSpPr>
            <a:spLocks noChangeShapeType="1"/>
          </p:cNvSpPr>
          <p:nvPr/>
        </p:nvSpPr>
        <p:spPr bwMode="auto">
          <a:xfrm flipH="1">
            <a:off x="2842007" y="4502113"/>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9996066C-798A-A3A3-CD05-720EE197EAF6}"/>
              </a:ext>
            </a:extLst>
          </p:cNvPr>
          <p:cNvSpPr txBox="1"/>
          <p:nvPr/>
        </p:nvSpPr>
        <p:spPr>
          <a:xfrm>
            <a:off x="2651251" y="4979044"/>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25" name="TextBox 24">
            <a:extLst>
              <a:ext uri="{FF2B5EF4-FFF2-40B4-BE49-F238E27FC236}">
                <a16:creationId xmlns:a16="http://schemas.microsoft.com/office/drawing/2014/main" id="{9947D6D7-D7B6-9438-ED3A-AE9F27F3961F}"/>
              </a:ext>
            </a:extLst>
          </p:cNvPr>
          <p:cNvSpPr txBox="1"/>
          <p:nvPr/>
        </p:nvSpPr>
        <p:spPr>
          <a:xfrm>
            <a:off x="3188895" y="570691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26" name="TextBox 25">
            <a:extLst>
              <a:ext uri="{FF2B5EF4-FFF2-40B4-BE49-F238E27FC236}">
                <a16:creationId xmlns:a16="http://schemas.microsoft.com/office/drawing/2014/main" id="{AB844E7E-37E6-869C-0E24-A909DCA704F7}"/>
              </a:ext>
            </a:extLst>
          </p:cNvPr>
          <p:cNvSpPr txBox="1"/>
          <p:nvPr/>
        </p:nvSpPr>
        <p:spPr>
          <a:xfrm>
            <a:off x="3969421" y="573639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28" name="TextBox 27">
            <a:extLst>
              <a:ext uri="{FF2B5EF4-FFF2-40B4-BE49-F238E27FC236}">
                <a16:creationId xmlns:a16="http://schemas.microsoft.com/office/drawing/2014/main" id="{53276DBB-F7C0-99F9-40BA-7906AAF59FA9}"/>
              </a:ext>
            </a:extLst>
          </p:cNvPr>
          <p:cNvSpPr txBox="1"/>
          <p:nvPr/>
        </p:nvSpPr>
        <p:spPr>
          <a:xfrm>
            <a:off x="4327806" y="2176350"/>
            <a:ext cx="4161237" cy="769441"/>
          </a:xfrm>
          <a:prstGeom prst="rect">
            <a:avLst/>
          </a:prstGeom>
          <a:solidFill>
            <a:schemeClr val="tx1"/>
          </a:solidFill>
          <a:ln>
            <a:solidFill>
              <a:schemeClr val="tx1"/>
            </a:solidFill>
          </a:ln>
        </p:spPr>
        <p:txBody>
          <a:bodyPr wrap="square">
            <a:spAutoFit/>
          </a:bodyPr>
          <a:lstStyle/>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trái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ông</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Đổi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màu</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ông</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và</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cha</a:t>
            </a:r>
          </a:p>
        </p:txBody>
      </p:sp>
      <p:sp>
        <p:nvSpPr>
          <p:cNvPr id="29" name="Oval 28">
            <a:extLst>
              <a:ext uri="{FF2B5EF4-FFF2-40B4-BE49-F238E27FC236}">
                <a16:creationId xmlns:a16="http://schemas.microsoft.com/office/drawing/2014/main" id="{BC17B896-787E-32BF-400E-34248C6D453E}"/>
              </a:ext>
            </a:extLst>
          </p:cNvPr>
          <p:cNvSpPr>
            <a:spLocks noChangeArrowheads="1"/>
          </p:cNvSpPr>
          <p:nvPr/>
        </p:nvSpPr>
        <p:spPr bwMode="auto">
          <a:xfrm>
            <a:off x="10184760" y="4066257"/>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0" name="Oval 4">
            <a:extLst>
              <a:ext uri="{FF2B5EF4-FFF2-40B4-BE49-F238E27FC236}">
                <a16:creationId xmlns:a16="http://schemas.microsoft.com/office/drawing/2014/main" id="{7606F036-C3E1-C074-8C5E-B5E3652430B4}"/>
              </a:ext>
            </a:extLst>
          </p:cNvPr>
          <p:cNvSpPr>
            <a:spLocks noChangeArrowheads="1"/>
          </p:cNvSpPr>
          <p:nvPr/>
        </p:nvSpPr>
        <p:spPr bwMode="auto">
          <a:xfrm>
            <a:off x="9614516" y="324185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31" name="Oval 30">
            <a:extLst>
              <a:ext uri="{FF2B5EF4-FFF2-40B4-BE49-F238E27FC236}">
                <a16:creationId xmlns:a16="http://schemas.microsoft.com/office/drawing/2014/main" id="{C2AA7F39-591C-2751-756A-130C07F5DFA6}"/>
              </a:ext>
            </a:extLst>
          </p:cNvPr>
          <p:cNvSpPr>
            <a:spLocks noChangeArrowheads="1"/>
          </p:cNvSpPr>
          <p:nvPr/>
        </p:nvSpPr>
        <p:spPr bwMode="auto">
          <a:xfrm>
            <a:off x="8827004" y="4032752"/>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32" name="Oval 31">
            <a:extLst>
              <a:ext uri="{FF2B5EF4-FFF2-40B4-BE49-F238E27FC236}">
                <a16:creationId xmlns:a16="http://schemas.microsoft.com/office/drawing/2014/main" id="{1B4C926C-BA8A-084F-11A8-670672B45749}"/>
              </a:ext>
            </a:extLst>
          </p:cNvPr>
          <p:cNvSpPr>
            <a:spLocks noChangeArrowheads="1"/>
          </p:cNvSpPr>
          <p:nvPr/>
        </p:nvSpPr>
        <p:spPr bwMode="auto">
          <a:xfrm>
            <a:off x="8347385" y="4802131"/>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33" name="Line 8">
            <a:extLst>
              <a:ext uri="{FF2B5EF4-FFF2-40B4-BE49-F238E27FC236}">
                <a16:creationId xmlns:a16="http://schemas.microsoft.com/office/drawing/2014/main" id="{5A059410-1FA5-4F6D-04DD-8350EFD83DB9}"/>
              </a:ext>
            </a:extLst>
          </p:cNvPr>
          <p:cNvSpPr>
            <a:spLocks noChangeShapeType="1"/>
          </p:cNvSpPr>
          <p:nvPr/>
        </p:nvSpPr>
        <p:spPr bwMode="auto">
          <a:xfrm flipH="1">
            <a:off x="10075792" y="4583133"/>
            <a:ext cx="280378" cy="325049"/>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9">
            <a:extLst>
              <a:ext uri="{FF2B5EF4-FFF2-40B4-BE49-F238E27FC236}">
                <a16:creationId xmlns:a16="http://schemas.microsoft.com/office/drawing/2014/main" id="{6587DEC9-D90C-76FE-AC22-A378693277BF}"/>
              </a:ext>
            </a:extLst>
          </p:cNvPr>
          <p:cNvSpPr>
            <a:spLocks noChangeShapeType="1"/>
          </p:cNvSpPr>
          <p:nvPr/>
        </p:nvSpPr>
        <p:spPr bwMode="auto">
          <a:xfrm>
            <a:off x="10637860" y="4515987"/>
            <a:ext cx="289722" cy="400262"/>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0">
            <a:extLst>
              <a:ext uri="{FF2B5EF4-FFF2-40B4-BE49-F238E27FC236}">
                <a16:creationId xmlns:a16="http://schemas.microsoft.com/office/drawing/2014/main" id="{2063AE0D-ABE9-9E7E-4DC8-CFA57B345A2B}"/>
              </a:ext>
            </a:extLst>
          </p:cNvPr>
          <p:cNvSpPr>
            <a:spLocks noChangeShapeType="1"/>
          </p:cNvSpPr>
          <p:nvPr/>
        </p:nvSpPr>
        <p:spPr bwMode="auto">
          <a:xfrm>
            <a:off x="9943297" y="3679821"/>
            <a:ext cx="314542"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2">
            <a:extLst>
              <a:ext uri="{FF2B5EF4-FFF2-40B4-BE49-F238E27FC236}">
                <a16:creationId xmlns:a16="http://schemas.microsoft.com/office/drawing/2014/main" id="{916EC5E3-BC97-AABF-42B9-251E972A6952}"/>
              </a:ext>
            </a:extLst>
          </p:cNvPr>
          <p:cNvSpPr>
            <a:spLocks noChangeShapeType="1"/>
          </p:cNvSpPr>
          <p:nvPr/>
        </p:nvSpPr>
        <p:spPr bwMode="auto">
          <a:xfrm flipH="1">
            <a:off x="9256962" y="3648652"/>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0" name="Line 10">
            <a:extLst>
              <a:ext uri="{FF2B5EF4-FFF2-40B4-BE49-F238E27FC236}">
                <a16:creationId xmlns:a16="http://schemas.microsoft.com/office/drawing/2014/main" id="{48FFC118-7DD1-B90B-80C3-514E4FD684B0}"/>
              </a:ext>
            </a:extLst>
          </p:cNvPr>
          <p:cNvSpPr>
            <a:spLocks noChangeShapeType="1"/>
          </p:cNvSpPr>
          <p:nvPr/>
        </p:nvSpPr>
        <p:spPr bwMode="auto">
          <a:xfrm>
            <a:off x="8642790" y="5309702"/>
            <a:ext cx="235131" cy="34384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12">
            <a:extLst>
              <a:ext uri="{FF2B5EF4-FFF2-40B4-BE49-F238E27FC236}">
                <a16:creationId xmlns:a16="http://schemas.microsoft.com/office/drawing/2014/main" id="{CAD7079F-7B2E-098F-14E3-2E48F962549A}"/>
              </a:ext>
            </a:extLst>
          </p:cNvPr>
          <p:cNvSpPr>
            <a:spLocks noChangeShapeType="1"/>
          </p:cNvSpPr>
          <p:nvPr/>
        </p:nvSpPr>
        <p:spPr bwMode="auto">
          <a:xfrm flipH="1">
            <a:off x="7966006" y="5232972"/>
            <a:ext cx="438945" cy="42057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2" name="Line 10">
            <a:extLst>
              <a:ext uri="{FF2B5EF4-FFF2-40B4-BE49-F238E27FC236}">
                <a16:creationId xmlns:a16="http://schemas.microsoft.com/office/drawing/2014/main" id="{540D10E6-2E0C-D926-8BBA-5A75D90B5425}"/>
              </a:ext>
            </a:extLst>
          </p:cNvPr>
          <p:cNvSpPr>
            <a:spLocks noChangeShapeType="1"/>
          </p:cNvSpPr>
          <p:nvPr/>
        </p:nvSpPr>
        <p:spPr bwMode="auto">
          <a:xfrm>
            <a:off x="9191603" y="4550767"/>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12">
            <a:extLst>
              <a:ext uri="{FF2B5EF4-FFF2-40B4-BE49-F238E27FC236}">
                <a16:creationId xmlns:a16="http://schemas.microsoft.com/office/drawing/2014/main" id="{B016B492-3D47-703B-59A5-604761DEF494}"/>
              </a:ext>
            </a:extLst>
          </p:cNvPr>
          <p:cNvSpPr>
            <a:spLocks noChangeShapeType="1"/>
          </p:cNvSpPr>
          <p:nvPr/>
        </p:nvSpPr>
        <p:spPr bwMode="auto">
          <a:xfrm flipH="1">
            <a:off x="8657193" y="4533929"/>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6CDC8EA8-6217-021E-89CE-BAE1D25182F9}"/>
              </a:ext>
            </a:extLst>
          </p:cNvPr>
          <p:cNvSpPr txBox="1"/>
          <p:nvPr/>
        </p:nvSpPr>
        <p:spPr>
          <a:xfrm>
            <a:off x="9165534" y="485590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45" name="TextBox 44">
            <a:extLst>
              <a:ext uri="{FF2B5EF4-FFF2-40B4-BE49-F238E27FC236}">
                <a16:creationId xmlns:a16="http://schemas.microsoft.com/office/drawing/2014/main" id="{9524B4C3-F83A-2878-145E-BDEC211D46BD}"/>
              </a:ext>
            </a:extLst>
          </p:cNvPr>
          <p:cNvSpPr txBox="1"/>
          <p:nvPr/>
        </p:nvSpPr>
        <p:spPr>
          <a:xfrm>
            <a:off x="9822361" y="487792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46" name="TextBox 45">
            <a:extLst>
              <a:ext uri="{FF2B5EF4-FFF2-40B4-BE49-F238E27FC236}">
                <a16:creationId xmlns:a16="http://schemas.microsoft.com/office/drawing/2014/main" id="{67A352CC-C8E3-A1A3-B862-8BDC034B3107}"/>
              </a:ext>
            </a:extLst>
          </p:cNvPr>
          <p:cNvSpPr txBox="1"/>
          <p:nvPr/>
        </p:nvSpPr>
        <p:spPr>
          <a:xfrm>
            <a:off x="10664904" y="4877923"/>
            <a:ext cx="768285"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49" name="TextBox 48">
            <a:extLst>
              <a:ext uri="{FF2B5EF4-FFF2-40B4-BE49-F238E27FC236}">
                <a16:creationId xmlns:a16="http://schemas.microsoft.com/office/drawing/2014/main" id="{0B5689AB-5BA3-DC9E-71DA-F8C7728EEC70}"/>
              </a:ext>
            </a:extLst>
          </p:cNvPr>
          <p:cNvSpPr txBox="1"/>
          <p:nvPr/>
        </p:nvSpPr>
        <p:spPr>
          <a:xfrm>
            <a:off x="7663600" y="565354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0" name="TextBox 49">
            <a:extLst>
              <a:ext uri="{FF2B5EF4-FFF2-40B4-BE49-F238E27FC236}">
                <a16:creationId xmlns:a16="http://schemas.microsoft.com/office/drawing/2014/main" id="{4744EA05-86E5-E143-0532-D7F4636ADD35}"/>
              </a:ext>
            </a:extLst>
          </p:cNvPr>
          <p:cNvSpPr txBox="1"/>
          <p:nvPr/>
        </p:nvSpPr>
        <p:spPr>
          <a:xfrm>
            <a:off x="8603192" y="566005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53" name="Arrow: Right 52">
            <a:extLst>
              <a:ext uri="{FF2B5EF4-FFF2-40B4-BE49-F238E27FC236}">
                <a16:creationId xmlns:a16="http://schemas.microsoft.com/office/drawing/2014/main" id="{4F0955D3-A04D-2E7D-033E-71F29BDDCCB9}"/>
              </a:ext>
            </a:extLst>
          </p:cNvPr>
          <p:cNvSpPr/>
          <p:nvPr/>
        </p:nvSpPr>
        <p:spPr>
          <a:xfrm>
            <a:off x="5425834" y="4189741"/>
            <a:ext cx="161647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54" name="Oval 53">
            <a:extLst>
              <a:ext uri="{FF2B5EF4-FFF2-40B4-BE49-F238E27FC236}">
                <a16:creationId xmlns:a16="http://schemas.microsoft.com/office/drawing/2014/main" id="{4E613082-1A79-ED57-7BFA-77252714ECC2}"/>
              </a:ext>
            </a:extLst>
          </p:cNvPr>
          <p:cNvSpPr>
            <a:spLocks noChangeArrowheads="1"/>
          </p:cNvSpPr>
          <p:nvPr/>
        </p:nvSpPr>
        <p:spPr bwMode="auto">
          <a:xfrm>
            <a:off x="3633771" y="4950432"/>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55" name="Line 12">
            <a:extLst>
              <a:ext uri="{FF2B5EF4-FFF2-40B4-BE49-F238E27FC236}">
                <a16:creationId xmlns:a16="http://schemas.microsoft.com/office/drawing/2014/main" id="{A5BEAD7C-2A90-D6EB-0A82-F6219C6B5CC0}"/>
              </a:ext>
            </a:extLst>
          </p:cNvPr>
          <p:cNvSpPr>
            <a:spLocks noChangeShapeType="1"/>
          </p:cNvSpPr>
          <p:nvPr/>
        </p:nvSpPr>
        <p:spPr bwMode="auto">
          <a:xfrm flipH="1">
            <a:off x="1267364" y="4410935"/>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6" name="Line 10">
            <a:extLst>
              <a:ext uri="{FF2B5EF4-FFF2-40B4-BE49-F238E27FC236}">
                <a16:creationId xmlns:a16="http://schemas.microsoft.com/office/drawing/2014/main" id="{0FDB1326-0C5C-C108-2FE8-0EEC882603BD}"/>
              </a:ext>
            </a:extLst>
          </p:cNvPr>
          <p:cNvSpPr>
            <a:spLocks noChangeShapeType="1"/>
          </p:cNvSpPr>
          <p:nvPr/>
        </p:nvSpPr>
        <p:spPr bwMode="auto">
          <a:xfrm>
            <a:off x="3998370" y="5468447"/>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2">
            <a:extLst>
              <a:ext uri="{FF2B5EF4-FFF2-40B4-BE49-F238E27FC236}">
                <a16:creationId xmlns:a16="http://schemas.microsoft.com/office/drawing/2014/main" id="{6142BCA7-85A7-8423-F805-A57651843A46}"/>
              </a:ext>
            </a:extLst>
          </p:cNvPr>
          <p:cNvSpPr>
            <a:spLocks noChangeShapeType="1"/>
          </p:cNvSpPr>
          <p:nvPr/>
        </p:nvSpPr>
        <p:spPr bwMode="auto">
          <a:xfrm flipH="1">
            <a:off x="3463960" y="5451609"/>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8" name="TextBox 57">
            <a:extLst>
              <a:ext uri="{FF2B5EF4-FFF2-40B4-BE49-F238E27FC236}">
                <a16:creationId xmlns:a16="http://schemas.microsoft.com/office/drawing/2014/main" id="{A288D549-894A-1480-17E6-AE60579470C2}"/>
              </a:ext>
            </a:extLst>
          </p:cNvPr>
          <p:cNvSpPr txBox="1"/>
          <p:nvPr/>
        </p:nvSpPr>
        <p:spPr>
          <a:xfrm>
            <a:off x="978484" y="491559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9" name="TextBox 58">
            <a:extLst>
              <a:ext uri="{FF2B5EF4-FFF2-40B4-BE49-F238E27FC236}">
                <a16:creationId xmlns:a16="http://schemas.microsoft.com/office/drawing/2014/main" id="{4306F944-B3E3-BBD8-BE90-A7FF58E892C6}"/>
              </a:ext>
            </a:extLst>
          </p:cNvPr>
          <p:cNvSpPr txBox="1"/>
          <p:nvPr/>
        </p:nvSpPr>
        <p:spPr>
          <a:xfrm>
            <a:off x="2108311" y="4986012"/>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6" name="Content Placeholder 2">
            <a:extLst>
              <a:ext uri="{FF2B5EF4-FFF2-40B4-BE49-F238E27FC236}">
                <a16:creationId xmlns:a16="http://schemas.microsoft.com/office/drawing/2014/main" id="{5A975432-BF20-2094-48E9-39B9572F8636}"/>
              </a:ext>
            </a:extLst>
          </p:cNvPr>
          <p:cNvSpPr txBox="1">
            <a:spLocks/>
          </p:cNvSpPr>
          <p:nvPr/>
        </p:nvSpPr>
        <p:spPr>
          <a:xfrm>
            <a:off x="317375" y="1323150"/>
            <a:ext cx="9065539" cy="513722"/>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lnSpc>
                <a:spcPct val="130000"/>
              </a:lnSpc>
              <a:spcBef>
                <a:spcPts val="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2.1.2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a:t>
            </a:r>
            <a:r>
              <a:rPr lang="en-US" sz="2200" dirty="0" err="1">
                <a:latin typeface="Lato" panose="020F0502020204030203" pitchFamily="34" charset="0"/>
                <a:ea typeface="Lato" panose="020F0502020204030203" pitchFamily="34" charset="0"/>
                <a:cs typeface="Lato" panose="020F0502020204030203" pitchFamily="34" charset="0"/>
              </a:rPr>
              <a:t>en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3 - RR</a:t>
            </a:r>
            <a:endParaRPr lang="vi-VN"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94791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B20085A-6856-3D96-B55B-2ACBB88D99C2}"/>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2.1. </a:t>
            </a:r>
            <a:r>
              <a:rPr lang="en-US" sz="2800" b="1" dirty="0" err="1"/>
              <a:t>Chèn</a:t>
            </a:r>
            <a:r>
              <a:rPr lang="en-US" sz="2800" b="1" dirty="0"/>
              <a:t> </a:t>
            </a:r>
            <a:r>
              <a:rPr lang="en-US" sz="2800" b="1" dirty="0" err="1"/>
              <a:t>một</a:t>
            </a:r>
            <a:r>
              <a:rPr lang="en-US" sz="2800" b="1" dirty="0"/>
              <a:t> </a:t>
            </a:r>
            <a:r>
              <a:rPr lang="en-US" sz="2800" b="1" dirty="0" err="1"/>
              <a:t>nút</a:t>
            </a:r>
            <a:r>
              <a:rPr lang="en-US" sz="2800" b="1" dirty="0"/>
              <a:t> </a:t>
            </a:r>
            <a:r>
              <a:rPr lang="en-US" sz="2800" b="1" dirty="0" err="1"/>
              <a:t>mới</a:t>
            </a:r>
            <a:r>
              <a:rPr lang="en-US" sz="2800" b="1" dirty="0"/>
              <a:t> </a:t>
            </a:r>
            <a:r>
              <a:rPr lang="en-US" sz="2800" b="1" dirty="0" err="1"/>
              <a:t>vào</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25</a:t>
            </a:fld>
            <a:endParaRPr lang="vi-VN"/>
          </a:p>
        </p:txBody>
      </p:sp>
      <p:sp>
        <p:nvSpPr>
          <p:cNvPr id="28" name="TextBox 27">
            <a:extLst>
              <a:ext uri="{FF2B5EF4-FFF2-40B4-BE49-F238E27FC236}">
                <a16:creationId xmlns:a16="http://schemas.microsoft.com/office/drawing/2014/main" id="{53276DBB-F7C0-99F9-40BA-7906AAF59FA9}"/>
              </a:ext>
            </a:extLst>
          </p:cNvPr>
          <p:cNvSpPr txBox="1"/>
          <p:nvPr/>
        </p:nvSpPr>
        <p:spPr>
          <a:xfrm>
            <a:off x="4015381" y="2159883"/>
            <a:ext cx="4161237" cy="769441"/>
          </a:xfrm>
          <a:prstGeom prst="rect">
            <a:avLst/>
          </a:prstGeom>
          <a:solidFill>
            <a:schemeClr val="tx1"/>
          </a:solidFill>
          <a:ln>
            <a:solidFill>
              <a:schemeClr val="tx1"/>
            </a:solidFill>
          </a:ln>
        </p:spPr>
        <p:txBody>
          <a:bodyPr wrap="square">
            <a:spAutoFit/>
          </a:bodyPr>
          <a:lstStyle/>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phải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tại</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nút</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cha</a:t>
            </a:r>
          </a:p>
          <a:p>
            <a:pPr marL="342900" indent="-342900">
              <a:buFont typeface="+mj-lt"/>
              <a:buAutoNum type="arabicPeriod"/>
            </a:pPr>
            <a:r>
              <a:rPr lang="en-US" sz="2200" dirty="0" err="1">
                <a:solidFill>
                  <a:schemeClr val="bg1"/>
                </a:solidFill>
                <a:latin typeface="Lato" panose="020F0502020204030203" pitchFamily="34" charset="0"/>
                <a:ea typeface="Lato" panose="020F0502020204030203" pitchFamily="34" charset="0"/>
                <a:cs typeface="Lato" panose="020F0502020204030203" pitchFamily="34" charset="0"/>
              </a:rPr>
              <a:t>Xoay</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RR </a:t>
            </a:r>
          </a:p>
        </p:txBody>
      </p:sp>
      <p:sp>
        <p:nvSpPr>
          <p:cNvPr id="29" name="Oval 28">
            <a:extLst>
              <a:ext uri="{FF2B5EF4-FFF2-40B4-BE49-F238E27FC236}">
                <a16:creationId xmlns:a16="http://schemas.microsoft.com/office/drawing/2014/main" id="{BC17B896-787E-32BF-400E-34248C6D453E}"/>
              </a:ext>
            </a:extLst>
          </p:cNvPr>
          <p:cNvSpPr>
            <a:spLocks noChangeArrowheads="1"/>
          </p:cNvSpPr>
          <p:nvPr/>
        </p:nvSpPr>
        <p:spPr bwMode="auto">
          <a:xfrm>
            <a:off x="10712440" y="4541911"/>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30" name="Oval 4">
            <a:extLst>
              <a:ext uri="{FF2B5EF4-FFF2-40B4-BE49-F238E27FC236}">
                <a16:creationId xmlns:a16="http://schemas.microsoft.com/office/drawing/2014/main" id="{7606F036-C3E1-C074-8C5E-B5E3652430B4}"/>
              </a:ext>
            </a:extLst>
          </p:cNvPr>
          <p:cNvSpPr>
            <a:spLocks noChangeArrowheads="1"/>
          </p:cNvSpPr>
          <p:nvPr/>
        </p:nvSpPr>
        <p:spPr bwMode="auto">
          <a:xfrm>
            <a:off x="10142196" y="371750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31" name="Oval 30">
            <a:extLst>
              <a:ext uri="{FF2B5EF4-FFF2-40B4-BE49-F238E27FC236}">
                <a16:creationId xmlns:a16="http://schemas.microsoft.com/office/drawing/2014/main" id="{C2AA7F39-591C-2751-756A-130C07F5DFA6}"/>
              </a:ext>
            </a:extLst>
          </p:cNvPr>
          <p:cNvSpPr>
            <a:spLocks noChangeArrowheads="1"/>
          </p:cNvSpPr>
          <p:nvPr/>
        </p:nvSpPr>
        <p:spPr bwMode="auto">
          <a:xfrm>
            <a:off x="9354684" y="4508406"/>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32" name="Oval 31">
            <a:extLst>
              <a:ext uri="{FF2B5EF4-FFF2-40B4-BE49-F238E27FC236}">
                <a16:creationId xmlns:a16="http://schemas.microsoft.com/office/drawing/2014/main" id="{1B4C926C-BA8A-084F-11A8-670672B45749}"/>
              </a:ext>
            </a:extLst>
          </p:cNvPr>
          <p:cNvSpPr>
            <a:spLocks noChangeArrowheads="1"/>
          </p:cNvSpPr>
          <p:nvPr/>
        </p:nvSpPr>
        <p:spPr bwMode="auto">
          <a:xfrm>
            <a:off x="8832186" y="5250008"/>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33" name="Line 8">
            <a:extLst>
              <a:ext uri="{FF2B5EF4-FFF2-40B4-BE49-F238E27FC236}">
                <a16:creationId xmlns:a16="http://schemas.microsoft.com/office/drawing/2014/main" id="{5A059410-1FA5-4F6D-04DD-8350EFD83DB9}"/>
              </a:ext>
            </a:extLst>
          </p:cNvPr>
          <p:cNvSpPr>
            <a:spLocks noChangeShapeType="1"/>
          </p:cNvSpPr>
          <p:nvPr/>
        </p:nvSpPr>
        <p:spPr bwMode="auto">
          <a:xfrm flipH="1">
            <a:off x="10603472" y="5058787"/>
            <a:ext cx="280378" cy="325049"/>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4" name="Line 9">
            <a:extLst>
              <a:ext uri="{FF2B5EF4-FFF2-40B4-BE49-F238E27FC236}">
                <a16:creationId xmlns:a16="http://schemas.microsoft.com/office/drawing/2014/main" id="{6587DEC9-D90C-76FE-AC22-A378693277BF}"/>
              </a:ext>
            </a:extLst>
          </p:cNvPr>
          <p:cNvSpPr>
            <a:spLocks noChangeShapeType="1"/>
          </p:cNvSpPr>
          <p:nvPr/>
        </p:nvSpPr>
        <p:spPr bwMode="auto">
          <a:xfrm>
            <a:off x="11165540" y="4991641"/>
            <a:ext cx="289722" cy="400262"/>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5" name="Line 10">
            <a:extLst>
              <a:ext uri="{FF2B5EF4-FFF2-40B4-BE49-F238E27FC236}">
                <a16:creationId xmlns:a16="http://schemas.microsoft.com/office/drawing/2014/main" id="{2063AE0D-ABE9-9E7E-4DC8-CFA57B345A2B}"/>
              </a:ext>
            </a:extLst>
          </p:cNvPr>
          <p:cNvSpPr>
            <a:spLocks noChangeShapeType="1"/>
          </p:cNvSpPr>
          <p:nvPr/>
        </p:nvSpPr>
        <p:spPr bwMode="auto">
          <a:xfrm>
            <a:off x="10470977" y="4155475"/>
            <a:ext cx="314542" cy="4778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6" name="Line 12">
            <a:extLst>
              <a:ext uri="{FF2B5EF4-FFF2-40B4-BE49-F238E27FC236}">
                <a16:creationId xmlns:a16="http://schemas.microsoft.com/office/drawing/2014/main" id="{916EC5E3-BC97-AABF-42B9-251E972A6952}"/>
              </a:ext>
            </a:extLst>
          </p:cNvPr>
          <p:cNvSpPr>
            <a:spLocks noChangeShapeType="1"/>
          </p:cNvSpPr>
          <p:nvPr/>
        </p:nvSpPr>
        <p:spPr bwMode="auto">
          <a:xfrm flipH="1">
            <a:off x="9784642" y="4124306"/>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0" name="Line 10">
            <a:extLst>
              <a:ext uri="{FF2B5EF4-FFF2-40B4-BE49-F238E27FC236}">
                <a16:creationId xmlns:a16="http://schemas.microsoft.com/office/drawing/2014/main" id="{48FFC118-7DD1-B90B-80C3-514E4FD684B0}"/>
              </a:ext>
            </a:extLst>
          </p:cNvPr>
          <p:cNvSpPr>
            <a:spLocks noChangeShapeType="1"/>
          </p:cNvSpPr>
          <p:nvPr/>
        </p:nvSpPr>
        <p:spPr bwMode="auto">
          <a:xfrm>
            <a:off x="9184873" y="5792547"/>
            <a:ext cx="235131" cy="343844"/>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1" name="Line 12">
            <a:extLst>
              <a:ext uri="{FF2B5EF4-FFF2-40B4-BE49-F238E27FC236}">
                <a16:creationId xmlns:a16="http://schemas.microsoft.com/office/drawing/2014/main" id="{CAD7079F-7B2E-098F-14E3-2E48F962549A}"/>
              </a:ext>
            </a:extLst>
          </p:cNvPr>
          <p:cNvSpPr>
            <a:spLocks noChangeShapeType="1"/>
          </p:cNvSpPr>
          <p:nvPr/>
        </p:nvSpPr>
        <p:spPr bwMode="auto">
          <a:xfrm flipH="1">
            <a:off x="8565193" y="5752181"/>
            <a:ext cx="355201" cy="411435"/>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2" name="Line 10">
            <a:extLst>
              <a:ext uri="{FF2B5EF4-FFF2-40B4-BE49-F238E27FC236}">
                <a16:creationId xmlns:a16="http://schemas.microsoft.com/office/drawing/2014/main" id="{540D10E6-2E0C-D926-8BBA-5A75D90B5425}"/>
              </a:ext>
            </a:extLst>
          </p:cNvPr>
          <p:cNvSpPr>
            <a:spLocks noChangeShapeType="1"/>
          </p:cNvSpPr>
          <p:nvPr/>
        </p:nvSpPr>
        <p:spPr bwMode="auto">
          <a:xfrm>
            <a:off x="9719283" y="5026421"/>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43" name="Line 12">
            <a:extLst>
              <a:ext uri="{FF2B5EF4-FFF2-40B4-BE49-F238E27FC236}">
                <a16:creationId xmlns:a16="http://schemas.microsoft.com/office/drawing/2014/main" id="{B016B492-3D47-703B-59A5-604761DEF494}"/>
              </a:ext>
            </a:extLst>
          </p:cNvPr>
          <p:cNvSpPr>
            <a:spLocks noChangeShapeType="1"/>
          </p:cNvSpPr>
          <p:nvPr/>
        </p:nvSpPr>
        <p:spPr bwMode="auto">
          <a:xfrm flipH="1">
            <a:off x="9184873" y="4986071"/>
            <a:ext cx="289681" cy="317532"/>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6CDC8EA8-6217-021E-89CE-BAE1D25182F9}"/>
              </a:ext>
            </a:extLst>
          </p:cNvPr>
          <p:cNvSpPr txBox="1"/>
          <p:nvPr/>
        </p:nvSpPr>
        <p:spPr>
          <a:xfrm>
            <a:off x="9646480" y="5367471"/>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45" name="TextBox 44">
            <a:extLst>
              <a:ext uri="{FF2B5EF4-FFF2-40B4-BE49-F238E27FC236}">
                <a16:creationId xmlns:a16="http://schemas.microsoft.com/office/drawing/2014/main" id="{9524B4C3-F83A-2878-145E-BDEC211D46BD}"/>
              </a:ext>
            </a:extLst>
          </p:cNvPr>
          <p:cNvSpPr txBox="1"/>
          <p:nvPr/>
        </p:nvSpPr>
        <p:spPr>
          <a:xfrm>
            <a:off x="10322578" y="538285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46" name="TextBox 45">
            <a:extLst>
              <a:ext uri="{FF2B5EF4-FFF2-40B4-BE49-F238E27FC236}">
                <a16:creationId xmlns:a16="http://schemas.microsoft.com/office/drawing/2014/main" id="{67A352CC-C8E3-A1A3-B862-8BDC034B3107}"/>
              </a:ext>
            </a:extLst>
          </p:cNvPr>
          <p:cNvSpPr txBox="1"/>
          <p:nvPr/>
        </p:nvSpPr>
        <p:spPr>
          <a:xfrm>
            <a:off x="11251914" y="5395737"/>
            <a:ext cx="768285"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49" name="TextBox 48">
            <a:extLst>
              <a:ext uri="{FF2B5EF4-FFF2-40B4-BE49-F238E27FC236}">
                <a16:creationId xmlns:a16="http://schemas.microsoft.com/office/drawing/2014/main" id="{0B5689AB-5BA3-DC9E-71DA-F8C7728EEC70}"/>
              </a:ext>
            </a:extLst>
          </p:cNvPr>
          <p:cNvSpPr txBox="1"/>
          <p:nvPr/>
        </p:nvSpPr>
        <p:spPr>
          <a:xfrm>
            <a:off x="8363306" y="616071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0" name="TextBox 49">
            <a:extLst>
              <a:ext uri="{FF2B5EF4-FFF2-40B4-BE49-F238E27FC236}">
                <a16:creationId xmlns:a16="http://schemas.microsoft.com/office/drawing/2014/main" id="{4744EA05-86E5-E143-0532-D7F4636ADD35}"/>
              </a:ext>
            </a:extLst>
          </p:cNvPr>
          <p:cNvSpPr txBox="1"/>
          <p:nvPr/>
        </p:nvSpPr>
        <p:spPr>
          <a:xfrm>
            <a:off x="9222121" y="612660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53" name="Arrow: Right 52">
            <a:extLst>
              <a:ext uri="{FF2B5EF4-FFF2-40B4-BE49-F238E27FC236}">
                <a16:creationId xmlns:a16="http://schemas.microsoft.com/office/drawing/2014/main" id="{4F0955D3-A04D-2E7D-033E-71F29BDDCCB9}"/>
              </a:ext>
            </a:extLst>
          </p:cNvPr>
          <p:cNvSpPr/>
          <p:nvPr/>
        </p:nvSpPr>
        <p:spPr>
          <a:xfrm>
            <a:off x="3507231" y="4653350"/>
            <a:ext cx="81094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3" name="Oval 2">
            <a:extLst>
              <a:ext uri="{FF2B5EF4-FFF2-40B4-BE49-F238E27FC236}">
                <a16:creationId xmlns:a16="http://schemas.microsoft.com/office/drawing/2014/main" id="{D3C58817-A7A6-0F1B-9FE3-53172A6214EE}"/>
              </a:ext>
            </a:extLst>
          </p:cNvPr>
          <p:cNvSpPr>
            <a:spLocks noChangeArrowheads="1"/>
          </p:cNvSpPr>
          <p:nvPr/>
        </p:nvSpPr>
        <p:spPr bwMode="auto">
          <a:xfrm>
            <a:off x="1922822" y="369671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4" name="Oval 4">
            <a:extLst>
              <a:ext uri="{FF2B5EF4-FFF2-40B4-BE49-F238E27FC236}">
                <a16:creationId xmlns:a16="http://schemas.microsoft.com/office/drawing/2014/main" id="{A8BCE0DC-1F4F-1C04-67BF-1BC88FA3C94A}"/>
              </a:ext>
            </a:extLst>
          </p:cNvPr>
          <p:cNvSpPr>
            <a:spLocks noChangeArrowheads="1"/>
          </p:cNvSpPr>
          <p:nvPr/>
        </p:nvSpPr>
        <p:spPr bwMode="auto">
          <a:xfrm>
            <a:off x="2593140" y="4511939"/>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8" name="Oval 7">
            <a:extLst>
              <a:ext uri="{FF2B5EF4-FFF2-40B4-BE49-F238E27FC236}">
                <a16:creationId xmlns:a16="http://schemas.microsoft.com/office/drawing/2014/main" id="{EDDA388E-C6DB-1604-6DF1-E73B94F17FC4}"/>
              </a:ext>
            </a:extLst>
          </p:cNvPr>
          <p:cNvSpPr>
            <a:spLocks noChangeArrowheads="1"/>
          </p:cNvSpPr>
          <p:nvPr/>
        </p:nvSpPr>
        <p:spPr bwMode="auto">
          <a:xfrm>
            <a:off x="1128076" y="4444300"/>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9" name="Line 8">
            <a:extLst>
              <a:ext uri="{FF2B5EF4-FFF2-40B4-BE49-F238E27FC236}">
                <a16:creationId xmlns:a16="http://schemas.microsoft.com/office/drawing/2014/main" id="{7ED07C4B-9B12-A83E-6C92-767B295DA996}"/>
              </a:ext>
            </a:extLst>
          </p:cNvPr>
          <p:cNvSpPr>
            <a:spLocks noChangeShapeType="1"/>
          </p:cNvSpPr>
          <p:nvPr/>
        </p:nvSpPr>
        <p:spPr bwMode="auto">
          <a:xfrm flipH="1">
            <a:off x="1550473" y="4123076"/>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Line 9">
            <a:extLst>
              <a:ext uri="{FF2B5EF4-FFF2-40B4-BE49-F238E27FC236}">
                <a16:creationId xmlns:a16="http://schemas.microsoft.com/office/drawing/2014/main" id="{2A2FAC46-016E-2216-7615-5C4E1B0A4022}"/>
              </a:ext>
            </a:extLst>
          </p:cNvPr>
          <p:cNvSpPr>
            <a:spLocks noChangeShapeType="1"/>
          </p:cNvSpPr>
          <p:nvPr/>
        </p:nvSpPr>
        <p:spPr bwMode="auto">
          <a:xfrm>
            <a:off x="2370441" y="4179498"/>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1" name="Line 10">
            <a:extLst>
              <a:ext uri="{FF2B5EF4-FFF2-40B4-BE49-F238E27FC236}">
                <a16:creationId xmlns:a16="http://schemas.microsoft.com/office/drawing/2014/main" id="{8545FF97-C80C-F0A4-EB80-F5EEA04E8B34}"/>
              </a:ext>
            </a:extLst>
          </p:cNvPr>
          <p:cNvSpPr>
            <a:spLocks noChangeShapeType="1"/>
          </p:cNvSpPr>
          <p:nvPr/>
        </p:nvSpPr>
        <p:spPr bwMode="auto">
          <a:xfrm>
            <a:off x="1376185" y="4921609"/>
            <a:ext cx="369347" cy="53340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7" name="Line 10">
            <a:extLst>
              <a:ext uri="{FF2B5EF4-FFF2-40B4-BE49-F238E27FC236}">
                <a16:creationId xmlns:a16="http://schemas.microsoft.com/office/drawing/2014/main" id="{A6F1F662-965F-A1E0-8DCB-BFB1F70004EC}"/>
              </a:ext>
            </a:extLst>
          </p:cNvPr>
          <p:cNvSpPr>
            <a:spLocks noChangeShapeType="1"/>
          </p:cNvSpPr>
          <p:nvPr/>
        </p:nvSpPr>
        <p:spPr bwMode="auto">
          <a:xfrm>
            <a:off x="2993525" y="4995210"/>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Line 12">
            <a:extLst>
              <a:ext uri="{FF2B5EF4-FFF2-40B4-BE49-F238E27FC236}">
                <a16:creationId xmlns:a16="http://schemas.microsoft.com/office/drawing/2014/main" id="{0042A69E-277B-F119-712B-B00227812124}"/>
              </a:ext>
            </a:extLst>
          </p:cNvPr>
          <p:cNvSpPr>
            <a:spLocks noChangeShapeType="1"/>
          </p:cNvSpPr>
          <p:nvPr/>
        </p:nvSpPr>
        <p:spPr bwMode="auto">
          <a:xfrm flipH="1">
            <a:off x="2304520" y="4971214"/>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9996066C-798A-A3A3-CD05-720EE197EAF6}"/>
              </a:ext>
            </a:extLst>
          </p:cNvPr>
          <p:cNvSpPr txBox="1"/>
          <p:nvPr/>
        </p:nvSpPr>
        <p:spPr>
          <a:xfrm>
            <a:off x="1435152" y="6194189"/>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25" name="TextBox 24">
            <a:extLst>
              <a:ext uri="{FF2B5EF4-FFF2-40B4-BE49-F238E27FC236}">
                <a16:creationId xmlns:a16="http://schemas.microsoft.com/office/drawing/2014/main" id="{9947D6D7-D7B6-9438-ED3A-AE9F27F3961F}"/>
              </a:ext>
            </a:extLst>
          </p:cNvPr>
          <p:cNvSpPr txBox="1"/>
          <p:nvPr/>
        </p:nvSpPr>
        <p:spPr>
          <a:xfrm>
            <a:off x="2489982" y="6193643"/>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26" name="TextBox 25">
            <a:extLst>
              <a:ext uri="{FF2B5EF4-FFF2-40B4-BE49-F238E27FC236}">
                <a16:creationId xmlns:a16="http://schemas.microsoft.com/office/drawing/2014/main" id="{AB844E7E-37E6-869C-0E24-A909DCA704F7}"/>
              </a:ext>
            </a:extLst>
          </p:cNvPr>
          <p:cNvSpPr txBox="1"/>
          <p:nvPr/>
        </p:nvSpPr>
        <p:spPr>
          <a:xfrm>
            <a:off x="2995927" y="5452992"/>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54" name="Oval 53">
            <a:extLst>
              <a:ext uri="{FF2B5EF4-FFF2-40B4-BE49-F238E27FC236}">
                <a16:creationId xmlns:a16="http://schemas.microsoft.com/office/drawing/2014/main" id="{4E613082-1A79-ED57-7BFA-77252714ECC2}"/>
              </a:ext>
            </a:extLst>
          </p:cNvPr>
          <p:cNvSpPr>
            <a:spLocks noChangeArrowheads="1"/>
          </p:cNvSpPr>
          <p:nvPr/>
        </p:nvSpPr>
        <p:spPr bwMode="auto">
          <a:xfrm>
            <a:off x="1983027" y="5378419"/>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55" name="Line 12">
            <a:extLst>
              <a:ext uri="{FF2B5EF4-FFF2-40B4-BE49-F238E27FC236}">
                <a16:creationId xmlns:a16="http://schemas.microsoft.com/office/drawing/2014/main" id="{A5BEAD7C-2A90-D6EB-0A82-F6219C6B5CC0}"/>
              </a:ext>
            </a:extLst>
          </p:cNvPr>
          <p:cNvSpPr>
            <a:spLocks noChangeShapeType="1"/>
          </p:cNvSpPr>
          <p:nvPr/>
        </p:nvSpPr>
        <p:spPr bwMode="auto">
          <a:xfrm flipH="1">
            <a:off x="749771" y="4892940"/>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6" name="Line 10">
            <a:extLst>
              <a:ext uri="{FF2B5EF4-FFF2-40B4-BE49-F238E27FC236}">
                <a16:creationId xmlns:a16="http://schemas.microsoft.com/office/drawing/2014/main" id="{0FDB1326-0C5C-C108-2FE8-0EEC882603BD}"/>
              </a:ext>
            </a:extLst>
          </p:cNvPr>
          <p:cNvSpPr>
            <a:spLocks noChangeShapeType="1"/>
          </p:cNvSpPr>
          <p:nvPr/>
        </p:nvSpPr>
        <p:spPr bwMode="auto">
          <a:xfrm>
            <a:off x="2414560" y="5870148"/>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7" name="Line 12">
            <a:extLst>
              <a:ext uri="{FF2B5EF4-FFF2-40B4-BE49-F238E27FC236}">
                <a16:creationId xmlns:a16="http://schemas.microsoft.com/office/drawing/2014/main" id="{6142BCA7-85A7-8423-F805-A57651843A46}"/>
              </a:ext>
            </a:extLst>
          </p:cNvPr>
          <p:cNvSpPr>
            <a:spLocks noChangeShapeType="1"/>
          </p:cNvSpPr>
          <p:nvPr/>
        </p:nvSpPr>
        <p:spPr bwMode="auto">
          <a:xfrm flipH="1">
            <a:off x="1720439" y="5826121"/>
            <a:ext cx="308020" cy="369332"/>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58" name="TextBox 57">
            <a:extLst>
              <a:ext uri="{FF2B5EF4-FFF2-40B4-BE49-F238E27FC236}">
                <a16:creationId xmlns:a16="http://schemas.microsoft.com/office/drawing/2014/main" id="{A288D549-894A-1480-17E6-AE60579470C2}"/>
              </a:ext>
            </a:extLst>
          </p:cNvPr>
          <p:cNvSpPr txBox="1"/>
          <p:nvPr/>
        </p:nvSpPr>
        <p:spPr>
          <a:xfrm>
            <a:off x="457541" y="5414076"/>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59" name="TextBox 58">
            <a:extLst>
              <a:ext uri="{FF2B5EF4-FFF2-40B4-BE49-F238E27FC236}">
                <a16:creationId xmlns:a16="http://schemas.microsoft.com/office/drawing/2014/main" id="{4306F944-B3E3-BBD8-BE90-A7FF58E892C6}"/>
              </a:ext>
            </a:extLst>
          </p:cNvPr>
          <p:cNvSpPr txBox="1"/>
          <p:nvPr/>
        </p:nvSpPr>
        <p:spPr>
          <a:xfrm>
            <a:off x="1228157" y="542321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12" name="Oval 11">
            <a:extLst>
              <a:ext uri="{FF2B5EF4-FFF2-40B4-BE49-F238E27FC236}">
                <a16:creationId xmlns:a16="http://schemas.microsoft.com/office/drawing/2014/main" id="{31637710-62D7-389D-2A86-9CEAC31F233E}"/>
              </a:ext>
            </a:extLst>
          </p:cNvPr>
          <p:cNvSpPr>
            <a:spLocks noChangeArrowheads="1"/>
          </p:cNvSpPr>
          <p:nvPr/>
        </p:nvSpPr>
        <p:spPr bwMode="auto">
          <a:xfrm>
            <a:off x="5918040" y="365577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G</a:t>
            </a:r>
          </a:p>
        </p:txBody>
      </p:sp>
      <p:sp>
        <p:nvSpPr>
          <p:cNvPr id="13" name="Oval 4">
            <a:extLst>
              <a:ext uri="{FF2B5EF4-FFF2-40B4-BE49-F238E27FC236}">
                <a16:creationId xmlns:a16="http://schemas.microsoft.com/office/drawing/2014/main" id="{5C128B02-BC06-1CCC-D89B-778651BA7687}"/>
              </a:ext>
            </a:extLst>
          </p:cNvPr>
          <p:cNvSpPr>
            <a:spLocks noChangeArrowheads="1"/>
          </p:cNvSpPr>
          <p:nvPr/>
        </p:nvSpPr>
        <p:spPr bwMode="auto">
          <a:xfrm>
            <a:off x="7076952" y="5411018"/>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P</a:t>
            </a:r>
          </a:p>
        </p:txBody>
      </p:sp>
      <p:sp>
        <p:nvSpPr>
          <p:cNvPr id="21" name="Oval 20">
            <a:extLst>
              <a:ext uri="{FF2B5EF4-FFF2-40B4-BE49-F238E27FC236}">
                <a16:creationId xmlns:a16="http://schemas.microsoft.com/office/drawing/2014/main" id="{8C93867C-EB75-87BE-210E-B77F9DBEE5FA}"/>
              </a:ext>
            </a:extLst>
          </p:cNvPr>
          <p:cNvSpPr>
            <a:spLocks noChangeArrowheads="1"/>
          </p:cNvSpPr>
          <p:nvPr/>
        </p:nvSpPr>
        <p:spPr bwMode="auto">
          <a:xfrm>
            <a:off x="5105771" y="4383837"/>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U</a:t>
            </a:r>
          </a:p>
        </p:txBody>
      </p:sp>
      <p:sp>
        <p:nvSpPr>
          <p:cNvPr id="22" name="Line 8">
            <a:extLst>
              <a:ext uri="{FF2B5EF4-FFF2-40B4-BE49-F238E27FC236}">
                <a16:creationId xmlns:a16="http://schemas.microsoft.com/office/drawing/2014/main" id="{04ECAE14-998F-583F-2A81-960C550387EE}"/>
              </a:ext>
            </a:extLst>
          </p:cNvPr>
          <p:cNvSpPr>
            <a:spLocks noChangeShapeType="1"/>
          </p:cNvSpPr>
          <p:nvPr/>
        </p:nvSpPr>
        <p:spPr bwMode="auto">
          <a:xfrm flipH="1">
            <a:off x="5545691" y="4082136"/>
            <a:ext cx="419702" cy="388863"/>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3" name="Line 9">
            <a:extLst>
              <a:ext uri="{FF2B5EF4-FFF2-40B4-BE49-F238E27FC236}">
                <a16:creationId xmlns:a16="http://schemas.microsoft.com/office/drawing/2014/main" id="{DD89E84E-EB72-4011-7335-CE6B8C2AE574}"/>
              </a:ext>
            </a:extLst>
          </p:cNvPr>
          <p:cNvSpPr>
            <a:spLocks noChangeShapeType="1"/>
          </p:cNvSpPr>
          <p:nvPr/>
        </p:nvSpPr>
        <p:spPr bwMode="auto">
          <a:xfrm>
            <a:off x="6365659" y="4138558"/>
            <a:ext cx="314284" cy="41347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7" name="Line 10">
            <a:extLst>
              <a:ext uri="{FF2B5EF4-FFF2-40B4-BE49-F238E27FC236}">
                <a16:creationId xmlns:a16="http://schemas.microsoft.com/office/drawing/2014/main" id="{493C852C-0202-6289-B186-2167310A9A38}"/>
              </a:ext>
            </a:extLst>
          </p:cNvPr>
          <p:cNvSpPr>
            <a:spLocks noChangeShapeType="1"/>
          </p:cNvSpPr>
          <p:nvPr/>
        </p:nvSpPr>
        <p:spPr bwMode="auto">
          <a:xfrm>
            <a:off x="5545691" y="4852000"/>
            <a:ext cx="342115" cy="47249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2" name="Line 10">
            <a:extLst>
              <a:ext uri="{FF2B5EF4-FFF2-40B4-BE49-F238E27FC236}">
                <a16:creationId xmlns:a16="http://schemas.microsoft.com/office/drawing/2014/main" id="{724D2553-82A3-64F8-9575-EB7D8AA5B6BF}"/>
              </a:ext>
            </a:extLst>
          </p:cNvPr>
          <p:cNvSpPr>
            <a:spLocks noChangeShapeType="1"/>
          </p:cNvSpPr>
          <p:nvPr/>
        </p:nvSpPr>
        <p:spPr bwMode="auto">
          <a:xfrm>
            <a:off x="6988743" y="4954270"/>
            <a:ext cx="316454" cy="474388"/>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0" name="Line 12">
            <a:extLst>
              <a:ext uri="{FF2B5EF4-FFF2-40B4-BE49-F238E27FC236}">
                <a16:creationId xmlns:a16="http://schemas.microsoft.com/office/drawing/2014/main" id="{388F8684-E61B-AD5E-FC36-95AE060B3CC3}"/>
              </a:ext>
            </a:extLst>
          </p:cNvPr>
          <p:cNvSpPr>
            <a:spLocks noChangeShapeType="1"/>
          </p:cNvSpPr>
          <p:nvPr/>
        </p:nvSpPr>
        <p:spPr bwMode="auto">
          <a:xfrm flipH="1">
            <a:off x="6319150" y="4911012"/>
            <a:ext cx="376446" cy="413478"/>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1" name="TextBox 60">
            <a:extLst>
              <a:ext uri="{FF2B5EF4-FFF2-40B4-BE49-F238E27FC236}">
                <a16:creationId xmlns:a16="http://schemas.microsoft.com/office/drawing/2014/main" id="{5D688AF2-1063-81A3-0C81-8E8E958C98D8}"/>
              </a:ext>
            </a:extLst>
          </p:cNvPr>
          <p:cNvSpPr txBox="1"/>
          <p:nvPr/>
        </p:nvSpPr>
        <p:spPr>
          <a:xfrm>
            <a:off x="6088344" y="5390162"/>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T3</a:t>
            </a:r>
          </a:p>
        </p:txBody>
      </p:sp>
      <p:sp>
        <p:nvSpPr>
          <p:cNvPr id="62" name="TextBox 61">
            <a:extLst>
              <a:ext uri="{FF2B5EF4-FFF2-40B4-BE49-F238E27FC236}">
                <a16:creationId xmlns:a16="http://schemas.microsoft.com/office/drawing/2014/main" id="{5F67A446-33AD-13F0-81D6-48939CE5D23F}"/>
              </a:ext>
            </a:extLst>
          </p:cNvPr>
          <p:cNvSpPr txBox="1"/>
          <p:nvPr/>
        </p:nvSpPr>
        <p:spPr>
          <a:xfrm>
            <a:off x="6691844" y="608842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T4</a:t>
            </a:r>
          </a:p>
        </p:txBody>
      </p:sp>
      <p:sp>
        <p:nvSpPr>
          <p:cNvPr id="63" name="TextBox 62">
            <a:extLst>
              <a:ext uri="{FF2B5EF4-FFF2-40B4-BE49-F238E27FC236}">
                <a16:creationId xmlns:a16="http://schemas.microsoft.com/office/drawing/2014/main" id="{6FF63DE9-F55D-5F27-AF62-66C8B6AB9448}"/>
              </a:ext>
            </a:extLst>
          </p:cNvPr>
          <p:cNvSpPr txBox="1"/>
          <p:nvPr/>
        </p:nvSpPr>
        <p:spPr>
          <a:xfrm>
            <a:off x="7550659" y="6088427"/>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T5</a:t>
            </a:r>
          </a:p>
        </p:txBody>
      </p:sp>
      <p:sp>
        <p:nvSpPr>
          <p:cNvPr id="64" name="Oval 63">
            <a:extLst>
              <a:ext uri="{FF2B5EF4-FFF2-40B4-BE49-F238E27FC236}">
                <a16:creationId xmlns:a16="http://schemas.microsoft.com/office/drawing/2014/main" id="{F56A024C-7FB1-FE5A-DA83-7C0606EC7269}"/>
              </a:ext>
            </a:extLst>
          </p:cNvPr>
          <p:cNvSpPr>
            <a:spLocks noChangeArrowheads="1"/>
          </p:cNvSpPr>
          <p:nvPr/>
        </p:nvSpPr>
        <p:spPr bwMode="auto">
          <a:xfrm>
            <a:off x="6591707" y="4437814"/>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x</a:t>
            </a:r>
          </a:p>
        </p:txBody>
      </p:sp>
      <p:sp>
        <p:nvSpPr>
          <p:cNvPr id="65" name="Line 12">
            <a:extLst>
              <a:ext uri="{FF2B5EF4-FFF2-40B4-BE49-F238E27FC236}">
                <a16:creationId xmlns:a16="http://schemas.microsoft.com/office/drawing/2014/main" id="{F6C6D615-9E0B-EB20-49B3-13C01FC213D1}"/>
              </a:ext>
            </a:extLst>
          </p:cNvPr>
          <p:cNvSpPr>
            <a:spLocks noChangeShapeType="1"/>
          </p:cNvSpPr>
          <p:nvPr/>
        </p:nvSpPr>
        <p:spPr bwMode="auto">
          <a:xfrm flipH="1">
            <a:off x="4744989" y="4852000"/>
            <a:ext cx="431147" cy="427694"/>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6" name="Line 10">
            <a:extLst>
              <a:ext uri="{FF2B5EF4-FFF2-40B4-BE49-F238E27FC236}">
                <a16:creationId xmlns:a16="http://schemas.microsoft.com/office/drawing/2014/main" id="{FDC7F488-3E8D-E2FF-7E70-6E7CC4BC8F80}"/>
              </a:ext>
            </a:extLst>
          </p:cNvPr>
          <p:cNvSpPr>
            <a:spLocks noChangeShapeType="1"/>
          </p:cNvSpPr>
          <p:nvPr/>
        </p:nvSpPr>
        <p:spPr bwMode="auto">
          <a:xfrm>
            <a:off x="7507249" y="5869931"/>
            <a:ext cx="191312" cy="294020"/>
          </a:xfrm>
          <a:prstGeom prst="line">
            <a:avLst/>
          </a:prstGeom>
          <a:noFill/>
          <a:ln w="25400">
            <a:solidFill>
              <a:schemeClr val="tx1"/>
            </a:solidFill>
            <a:round/>
            <a:headEnd/>
            <a:tailEnd/>
          </a:ln>
        </p:spPr>
        <p:txBody>
          <a:bodyPr wrap="none" anchor="ct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7" name="Line 12">
            <a:extLst>
              <a:ext uri="{FF2B5EF4-FFF2-40B4-BE49-F238E27FC236}">
                <a16:creationId xmlns:a16="http://schemas.microsoft.com/office/drawing/2014/main" id="{E2BBA7DC-4760-AB73-7F0E-F060E3488E65}"/>
              </a:ext>
            </a:extLst>
          </p:cNvPr>
          <p:cNvSpPr>
            <a:spLocks noChangeShapeType="1"/>
          </p:cNvSpPr>
          <p:nvPr/>
        </p:nvSpPr>
        <p:spPr bwMode="auto">
          <a:xfrm flipH="1">
            <a:off x="6886826" y="5882840"/>
            <a:ext cx="309166" cy="294020"/>
          </a:xfrm>
          <a:prstGeom prst="line">
            <a:avLst/>
          </a:prstGeom>
          <a:noFill/>
          <a:ln w="25400">
            <a:solidFill>
              <a:schemeClr val="tx1"/>
            </a:solidFill>
            <a:round/>
            <a:headEnd/>
            <a:tailEnd/>
          </a:ln>
        </p:spPr>
        <p:txBody>
          <a:bodyPr wrap="none" anchor="ctr"/>
          <a:lstStyle/>
          <a:p>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633544A7-1D0D-ED1E-F0E1-26FCDB6D2493}"/>
              </a:ext>
            </a:extLst>
          </p:cNvPr>
          <p:cNvSpPr txBox="1"/>
          <p:nvPr/>
        </p:nvSpPr>
        <p:spPr>
          <a:xfrm>
            <a:off x="4355127" y="5383605"/>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T1</a:t>
            </a:r>
          </a:p>
        </p:txBody>
      </p:sp>
      <p:sp>
        <p:nvSpPr>
          <p:cNvPr id="69" name="TextBox 68">
            <a:extLst>
              <a:ext uri="{FF2B5EF4-FFF2-40B4-BE49-F238E27FC236}">
                <a16:creationId xmlns:a16="http://schemas.microsoft.com/office/drawing/2014/main" id="{AC649179-AA0E-A497-B31D-0555C347A782}"/>
              </a:ext>
            </a:extLst>
          </p:cNvPr>
          <p:cNvSpPr txBox="1"/>
          <p:nvPr/>
        </p:nvSpPr>
        <p:spPr>
          <a:xfrm>
            <a:off x="5466458" y="5382850"/>
            <a:ext cx="779723" cy="369332"/>
          </a:xfrm>
          <a:prstGeom prst="rect">
            <a:avLst/>
          </a:prstGeom>
        </p:spPr>
        <p:txBody>
          <a:bodyPr vert="horz" wrap="square" lIns="91440" tIns="45720" rIns="91440" bIns="45720" rtlCol="0">
            <a:spAutoFit/>
          </a:bodyPr>
          <a:lstStyle/>
          <a:p>
            <a:pPr marL="0" indent="0" algn="l">
              <a:buNone/>
            </a:pPr>
            <a:r>
              <a:rPr lang="en-US" dirty="0">
                <a:latin typeface="Lato" panose="020F0502020204030203" pitchFamily="34" charset="0"/>
                <a:ea typeface="Lato" panose="020F0502020204030203" pitchFamily="34" charset="0"/>
                <a:cs typeface="Lato" panose="020F0502020204030203" pitchFamily="34" charset="0"/>
              </a:rPr>
              <a:t>T2</a:t>
            </a:r>
          </a:p>
        </p:txBody>
      </p:sp>
      <p:sp>
        <p:nvSpPr>
          <p:cNvPr id="70" name="Arrow: Right 69">
            <a:extLst>
              <a:ext uri="{FF2B5EF4-FFF2-40B4-BE49-F238E27FC236}">
                <a16:creationId xmlns:a16="http://schemas.microsoft.com/office/drawing/2014/main" id="{9442BF21-368D-D8A8-F511-428D1A374D65}"/>
              </a:ext>
            </a:extLst>
          </p:cNvPr>
          <p:cNvSpPr/>
          <p:nvPr/>
        </p:nvSpPr>
        <p:spPr>
          <a:xfrm>
            <a:off x="7861928" y="4679827"/>
            <a:ext cx="810946" cy="261789"/>
          </a:xfrm>
          <a:prstGeom prst="rightArrow">
            <a:avLst/>
          </a:prstGeom>
          <a:solidFill>
            <a:schemeClr val="accent1">
              <a:lumMod val="75000"/>
              <a:lumOff val="25000"/>
            </a:schemeClr>
          </a:solidFill>
          <a:ln w="25400">
            <a:solidFill>
              <a:schemeClr val="accent1">
                <a:lumMod val="75000"/>
                <a:lumOff val="25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0"/>
              <a:ea typeface="Lato" panose="020F0502020204030203" pitchFamily="34" charset="0"/>
              <a:cs typeface="Lato" panose="020F0502020204030203" pitchFamily="34" charset="0"/>
            </a:endParaRPr>
          </a:p>
        </p:txBody>
      </p:sp>
      <p:sp>
        <p:nvSpPr>
          <p:cNvPr id="6" name="Content Placeholder 2">
            <a:extLst>
              <a:ext uri="{FF2B5EF4-FFF2-40B4-BE49-F238E27FC236}">
                <a16:creationId xmlns:a16="http://schemas.microsoft.com/office/drawing/2014/main" id="{2834CC69-CCCF-13BB-BA81-EC5A2D7242A1}"/>
              </a:ext>
            </a:extLst>
          </p:cNvPr>
          <p:cNvSpPr txBox="1">
            <a:spLocks/>
          </p:cNvSpPr>
          <p:nvPr/>
        </p:nvSpPr>
        <p:spPr>
          <a:xfrm>
            <a:off x="317376" y="1323150"/>
            <a:ext cx="7241664" cy="513722"/>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lnSpc>
                <a:spcPct val="130000"/>
              </a:lnSpc>
              <a:spcBef>
                <a:spcPts val="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2.1.2 </a:t>
            </a:r>
            <a:r>
              <a:rPr lang="vi-VN" sz="2200" dirty="0">
                <a:latin typeface="Lato" panose="020F0502020204030203" pitchFamily="34" charset="0"/>
                <a:ea typeface="Lato" panose="020F0502020204030203" pitchFamily="34" charset="0"/>
                <a:cs typeface="Lato" panose="020F0502020204030203" pitchFamily="34" charset="0"/>
              </a:rPr>
              <a:t>Nếu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chú màu đ</a:t>
            </a:r>
            <a:r>
              <a:rPr lang="en-US" sz="2200" dirty="0" err="1">
                <a:latin typeface="Lato" panose="020F0502020204030203" pitchFamily="34" charset="0"/>
                <a:ea typeface="Lato" panose="020F0502020204030203" pitchFamily="34" charset="0"/>
                <a:cs typeface="Lato" panose="020F0502020204030203" pitchFamily="34" charset="0"/>
              </a:rPr>
              <a:t>en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4 - RL</a:t>
            </a:r>
            <a:endParaRPr lang="vi-VN"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40548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0" name="Content Placeholder 17">
            <a:extLst>
              <a:ext uri="{FF2B5EF4-FFF2-40B4-BE49-F238E27FC236}">
                <a16:creationId xmlns:a16="http://schemas.microsoft.com/office/drawing/2014/main" id="{3D11C769-4207-8DEF-F6B5-34E0FD6AEAD2}"/>
              </a:ext>
            </a:extLst>
          </p:cNvPr>
          <p:cNvSpPr>
            <a:spLocks noGrp="1"/>
          </p:cNvSpPr>
          <p:nvPr>
            <p:ph type="body" sz="quarter" idx="13"/>
          </p:nvPr>
        </p:nvSpPr>
        <p:spPr>
          <a:xfrm>
            <a:off x="383986" y="856664"/>
            <a:ext cx="11515725" cy="4938713"/>
          </a:xfrm>
        </p:spPr>
        <p:txBody>
          <a:bodyPr/>
          <a:lstStyle/>
          <a:p>
            <a:r>
              <a:rPr lang="en-US" sz="2800" b="1" dirty="0">
                <a:latin typeface="Arial" panose="020B0604020202020204" pitchFamily="34" charset="0"/>
                <a:cs typeface="Arial" panose="020B0604020202020204" pitchFamily="34" charset="0"/>
              </a:rPr>
              <a:t>2.1. </a:t>
            </a:r>
            <a:r>
              <a:rPr lang="en-US" sz="2800" b="1" dirty="0" err="1">
                <a:latin typeface="Arial" panose="020B0604020202020204" pitchFamily="34" charset="0"/>
                <a:cs typeface="Arial" panose="020B0604020202020204" pitchFamily="34" charset="0"/>
              </a:rPr>
              <a:t>Chèn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mới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26</a:t>
            </a:fld>
            <a:endParaRPr lang="vi-VN"/>
          </a:p>
        </p:txBody>
      </p:sp>
      <p:sp>
        <p:nvSpPr>
          <p:cNvPr id="3" name="Rectangle 2">
            <a:extLst>
              <a:ext uri="{FF2B5EF4-FFF2-40B4-BE49-F238E27FC236}">
                <a16:creationId xmlns:a16="http://schemas.microsoft.com/office/drawing/2014/main" id="{09AB471B-4C59-1C93-EAE1-708CA37B176A}"/>
              </a:ext>
            </a:extLst>
          </p:cNvPr>
          <p:cNvSpPr>
            <a:spLocks noChangeArrowheads="1"/>
          </p:cNvSpPr>
          <p:nvPr/>
        </p:nvSpPr>
        <p:spPr bwMode="auto">
          <a:xfrm>
            <a:off x="642003" y="1392169"/>
            <a:ext cx="10879437" cy="5078955"/>
          </a:xfrm>
          <a:prstGeom prst="rect">
            <a:avLst/>
          </a:prstGeom>
          <a:noFill/>
          <a:ln w="9525">
            <a:solidFill>
              <a:schemeClr val="tx1"/>
            </a:solidFill>
            <a:miter lim="800000"/>
            <a:headEnd/>
            <a:tailEnd/>
          </a:ln>
        </p:spPr>
        <p:txBody>
          <a:bodyPr wrap="square" lIns="92075" tIns="46038" rIns="92075" bIns="46038">
            <a:spAutoFit/>
          </a:bodyPr>
          <a:lstStyle/>
          <a:p>
            <a:pPr eaLnBrk="0" hangingPunct="0"/>
            <a:r>
              <a:rPr lang="en-US" dirty="0">
                <a:latin typeface="Consolas" panose="020B0609020204030204" pitchFamily="49" charset="0"/>
              </a:rPr>
              <a:t>RB-INSERT(T, k)</a:t>
            </a:r>
          </a:p>
          <a:p>
            <a:pPr eaLnBrk="0" hangingPunct="0"/>
            <a:r>
              <a:rPr lang="en-US" dirty="0">
                <a:latin typeface="Consolas" panose="020B0609020204030204" pitchFamily="49" charset="0"/>
              </a:rPr>
              <a:t>     BST-INSERT(T, k) //normal BST insertion</a:t>
            </a:r>
          </a:p>
          <a:p>
            <a:pPr eaLnBrk="0" hangingPunct="0"/>
            <a:r>
              <a:rPr lang="en-US" dirty="0">
                <a:latin typeface="Consolas" panose="020B0609020204030204" pitchFamily="49" charset="0"/>
              </a:rPr>
              <a:t>     while </a:t>
            </a:r>
            <a:r>
              <a:rPr lang="en-US" dirty="0" err="1">
                <a:latin typeface="Consolas" panose="020B0609020204030204" pitchFamily="49" charset="0"/>
              </a:rPr>
              <a:t>k.parent.color</a:t>
            </a:r>
            <a:r>
              <a:rPr lang="en-US" dirty="0">
                <a:latin typeface="Consolas" panose="020B0609020204030204" pitchFamily="49" charset="0"/>
              </a:rPr>
              <a:t> == RED</a:t>
            </a:r>
          </a:p>
          <a:p>
            <a:pPr eaLnBrk="0" hangingPunct="0"/>
            <a:r>
              <a:rPr lang="en-US" dirty="0">
                <a:latin typeface="Consolas" panose="020B0609020204030204" pitchFamily="49" charset="0"/>
              </a:rPr>
              <a:t>         if </a:t>
            </a:r>
            <a:r>
              <a:rPr lang="en-US" dirty="0" err="1">
                <a:latin typeface="Consolas" panose="020B0609020204030204" pitchFamily="49" charset="0"/>
              </a:rPr>
              <a:t>k.parent</a:t>
            </a:r>
            <a:r>
              <a:rPr lang="en-US" dirty="0">
                <a:latin typeface="Consolas" panose="020B0609020204030204" pitchFamily="49" charset="0"/>
              </a:rPr>
              <a:t> == </a:t>
            </a:r>
            <a:r>
              <a:rPr lang="en-US" dirty="0" err="1">
                <a:latin typeface="Consolas" panose="020B0609020204030204" pitchFamily="49" charset="0"/>
              </a:rPr>
              <a:t>k.parent.parent.right</a:t>
            </a:r>
            <a:endParaRPr lang="en-US" dirty="0">
              <a:latin typeface="Consolas" panose="020B0609020204030204" pitchFamily="49" charset="0"/>
            </a:endParaRPr>
          </a:p>
          <a:p>
            <a:pPr eaLnBrk="0" hangingPunct="0"/>
            <a:r>
              <a:rPr lang="en-US" dirty="0">
                <a:latin typeface="Consolas" panose="020B0609020204030204" pitchFamily="49" charset="0"/>
              </a:rPr>
              <a:t>            u = </a:t>
            </a:r>
            <a:r>
              <a:rPr lang="en-US" dirty="0" err="1">
                <a:latin typeface="Consolas" panose="020B0609020204030204" pitchFamily="49" charset="0"/>
              </a:rPr>
              <a:t>k.parent.parent.left</a:t>
            </a:r>
            <a:r>
              <a:rPr lang="en-US" dirty="0">
                <a:latin typeface="Consolas" panose="020B0609020204030204" pitchFamily="49" charset="0"/>
              </a:rPr>
              <a:t> //uncle</a:t>
            </a:r>
          </a:p>
          <a:p>
            <a:pPr eaLnBrk="0" hangingPunct="0"/>
            <a:r>
              <a:rPr lang="en-US" dirty="0">
                <a:latin typeface="Consolas" panose="020B0609020204030204" pitchFamily="49" charset="0"/>
              </a:rPr>
              <a:t>             if </a:t>
            </a:r>
            <a:r>
              <a:rPr lang="en-US" dirty="0" err="1">
                <a:latin typeface="Consolas" panose="020B0609020204030204" pitchFamily="49" charset="0"/>
              </a:rPr>
              <a:t>u.color</a:t>
            </a:r>
            <a:r>
              <a:rPr lang="en-US" dirty="0">
                <a:latin typeface="Consolas" panose="020B0609020204030204" pitchFamily="49" charset="0"/>
              </a:rPr>
              <a:t> == RED // case 3.1</a:t>
            </a:r>
          </a:p>
          <a:p>
            <a:pPr eaLnBrk="0" hangingPunct="0"/>
            <a:r>
              <a:rPr lang="en-US" dirty="0">
                <a:latin typeface="Consolas" panose="020B0609020204030204" pitchFamily="49" charset="0"/>
              </a:rPr>
              <a:t>                </a:t>
            </a:r>
            <a:r>
              <a:rPr lang="en-US" dirty="0" err="1">
                <a:latin typeface="Consolas" panose="020B0609020204030204" pitchFamily="49" charset="0"/>
              </a:rPr>
              <a:t>u.color</a:t>
            </a:r>
            <a:r>
              <a:rPr lang="en-US" dirty="0">
                <a:latin typeface="Consolas" panose="020B0609020204030204" pitchFamily="49" charset="0"/>
              </a:rPr>
              <a:t> = BLACK</a:t>
            </a:r>
          </a:p>
          <a:p>
            <a:pPr eaLnBrk="0" hangingPunct="0"/>
            <a:r>
              <a:rPr lang="en-US" dirty="0">
                <a:latin typeface="Consolas" panose="020B0609020204030204" pitchFamily="49" charset="0"/>
              </a:rPr>
              <a:t>                </a:t>
            </a:r>
            <a:r>
              <a:rPr lang="en-US" dirty="0" err="1">
                <a:latin typeface="Consolas" panose="020B0609020204030204" pitchFamily="49" charset="0"/>
              </a:rPr>
              <a:t>k.parent.color</a:t>
            </a:r>
            <a:r>
              <a:rPr lang="en-US" dirty="0">
                <a:latin typeface="Consolas" panose="020B0609020204030204" pitchFamily="49" charset="0"/>
              </a:rPr>
              <a:t> = BLACK</a:t>
            </a:r>
          </a:p>
          <a:p>
            <a:pPr eaLnBrk="0" hangingPunct="0"/>
            <a:r>
              <a:rPr lang="en-US" dirty="0">
                <a:latin typeface="Consolas" panose="020B0609020204030204" pitchFamily="49" charset="0"/>
              </a:rPr>
              <a:t>                </a:t>
            </a:r>
            <a:r>
              <a:rPr lang="en-US" dirty="0" err="1">
                <a:latin typeface="Consolas" panose="020B0609020204030204" pitchFamily="49" charset="0"/>
              </a:rPr>
              <a:t>k.parent.parent.color</a:t>
            </a:r>
            <a:r>
              <a:rPr lang="en-US" dirty="0">
                <a:latin typeface="Consolas" panose="020B0609020204030204" pitchFamily="49" charset="0"/>
              </a:rPr>
              <a:t> = RED</a:t>
            </a:r>
          </a:p>
          <a:p>
            <a:pPr eaLnBrk="0" hangingPunct="0"/>
            <a:r>
              <a:rPr lang="en-US" dirty="0">
                <a:latin typeface="Consolas" panose="020B0609020204030204" pitchFamily="49" charset="0"/>
              </a:rPr>
              <a:t>                k = </a:t>
            </a:r>
            <a:r>
              <a:rPr lang="en-US" dirty="0" err="1">
                <a:latin typeface="Consolas" panose="020B0609020204030204" pitchFamily="49" charset="0"/>
              </a:rPr>
              <a:t>k.parent.parent</a:t>
            </a:r>
            <a:endParaRPr lang="en-US" dirty="0">
              <a:latin typeface="Consolas" panose="020B0609020204030204" pitchFamily="49" charset="0"/>
            </a:endParaRPr>
          </a:p>
          <a:p>
            <a:pPr eaLnBrk="0" hangingPunct="0"/>
            <a:r>
              <a:rPr lang="en-US" dirty="0">
                <a:latin typeface="Consolas" panose="020B0609020204030204" pitchFamily="49" charset="0"/>
              </a:rPr>
              <a:t>             else if k == </a:t>
            </a:r>
            <a:r>
              <a:rPr lang="en-US" dirty="0" err="1">
                <a:latin typeface="Consolas" panose="020B0609020204030204" pitchFamily="49" charset="0"/>
              </a:rPr>
              <a:t>k.parent.left</a:t>
            </a:r>
            <a:r>
              <a:rPr lang="en-US" dirty="0">
                <a:latin typeface="Consolas" panose="020B0609020204030204" pitchFamily="49" charset="0"/>
              </a:rPr>
              <a:t> // case 3.3.1 and 3.3.2</a:t>
            </a:r>
          </a:p>
          <a:p>
            <a:pPr eaLnBrk="0" hangingPunct="0"/>
            <a:r>
              <a:rPr lang="en-US" dirty="0">
                <a:latin typeface="Consolas" panose="020B0609020204030204" pitchFamily="49" charset="0"/>
              </a:rPr>
              <a:t>                    k = </a:t>
            </a:r>
            <a:r>
              <a:rPr lang="en-US" dirty="0" err="1">
                <a:latin typeface="Consolas" panose="020B0609020204030204" pitchFamily="49" charset="0"/>
              </a:rPr>
              <a:t>k.parent</a:t>
            </a:r>
            <a:endParaRPr lang="en-US" dirty="0">
              <a:latin typeface="Consolas" panose="020B0609020204030204" pitchFamily="49" charset="0"/>
            </a:endParaRPr>
          </a:p>
          <a:p>
            <a:pPr eaLnBrk="0" hangingPunct="0"/>
            <a:r>
              <a:rPr lang="en-US" dirty="0">
                <a:latin typeface="Consolas" panose="020B0609020204030204" pitchFamily="49" charset="0"/>
              </a:rPr>
              <a:t>                    LEFT-ROTATE(T, k)</a:t>
            </a:r>
          </a:p>
          <a:p>
            <a:pPr eaLnBrk="0" hangingPunct="0"/>
            <a:r>
              <a:rPr lang="en-US" dirty="0">
                <a:latin typeface="Consolas" panose="020B0609020204030204" pitchFamily="49" charset="0"/>
              </a:rPr>
              <a:t>                </a:t>
            </a:r>
            <a:r>
              <a:rPr lang="en-US" dirty="0" err="1">
                <a:latin typeface="Consolas" panose="020B0609020204030204" pitchFamily="49" charset="0"/>
              </a:rPr>
              <a:t>k.parent.color</a:t>
            </a:r>
            <a:r>
              <a:rPr lang="en-US" dirty="0">
                <a:latin typeface="Consolas" panose="020B0609020204030204" pitchFamily="49" charset="0"/>
              </a:rPr>
              <a:t> = BLACK</a:t>
            </a:r>
          </a:p>
          <a:p>
            <a:pPr eaLnBrk="0" hangingPunct="0"/>
            <a:r>
              <a:rPr lang="en-US" dirty="0">
                <a:latin typeface="Consolas" panose="020B0609020204030204" pitchFamily="49" charset="0"/>
              </a:rPr>
              <a:t>                </a:t>
            </a:r>
            <a:r>
              <a:rPr lang="en-US" dirty="0" err="1">
                <a:latin typeface="Consolas" panose="020B0609020204030204" pitchFamily="49" charset="0"/>
              </a:rPr>
              <a:t>k.parent.parent.color</a:t>
            </a:r>
            <a:r>
              <a:rPr lang="en-US" dirty="0">
                <a:latin typeface="Consolas" panose="020B0609020204030204" pitchFamily="49" charset="0"/>
              </a:rPr>
              <a:t> = RED</a:t>
            </a:r>
          </a:p>
          <a:p>
            <a:pPr eaLnBrk="0" hangingPunct="0"/>
            <a:r>
              <a:rPr lang="en-US" dirty="0">
                <a:latin typeface="Consolas" panose="020B0609020204030204" pitchFamily="49" charset="0"/>
              </a:rPr>
              <a:t>                RIGHT-ROTATE(T, </a:t>
            </a:r>
            <a:r>
              <a:rPr lang="en-US" dirty="0" err="1">
                <a:latin typeface="Consolas" panose="020B0609020204030204" pitchFamily="49" charset="0"/>
              </a:rPr>
              <a:t>k.parent.parent</a:t>
            </a:r>
            <a:r>
              <a:rPr lang="en-US" dirty="0">
                <a:latin typeface="Consolas" panose="020B0609020204030204" pitchFamily="49" charset="0"/>
              </a:rPr>
              <a:t>)</a:t>
            </a:r>
          </a:p>
          <a:p>
            <a:pPr eaLnBrk="0" hangingPunct="0"/>
            <a:r>
              <a:rPr lang="en-US" dirty="0">
                <a:latin typeface="Consolas" panose="020B0609020204030204" pitchFamily="49" charset="0"/>
              </a:rPr>
              <a:t>        else (same as then clause with “left” and “right” exchanged)</a:t>
            </a:r>
          </a:p>
          <a:p>
            <a:pPr eaLnBrk="0" hangingPunct="0"/>
            <a:r>
              <a:rPr lang="en-US" dirty="0">
                <a:latin typeface="Consolas" panose="020B0609020204030204" pitchFamily="49" charset="0"/>
              </a:rPr>
              <a:t>     </a:t>
            </a:r>
            <a:r>
              <a:rPr lang="en-US" dirty="0" err="1">
                <a:latin typeface="Consolas" panose="020B0609020204030204" pitchFamily="49" charset="0"/>
              </a:rPr>
              <a:t>T.root.color</a:t>
            </a:r>
            <a:r>
              <a:rPr lang="en-US" dirty="0">
                <a:latin typeface="Consolas" panose="020B0609020204030204" pitchFamily="49" charset="0"/>
              </a:rPr>
              <a:t> = BLACK</a:t>
            </a:r>
          </a:p>
        </p:txBody>
      </p:sp>
    </p:spTree>
    <p:custDataLst>
      <p:tags r:id="rId1"/>
    </p:custDataLst>
    <p:extLst>
      <p:ext uri="{BB962C8B-B14F-4D97-AF65-F5344CB8AC3E}">
        <p14:creationId xmlns:p14="http://schemas.microsoft.com/office/powerpoint/2010/main" val="6010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a:xfrm>
            <a:off x="337539" y="883040"/>
            <a:ext cx="11515725" cy="4938713"/>
          </a:xfrm>
        </p:spPr>
        <p:txBody>
          <a:bodyPr/>
          <a:lstStyle/>
          <a:p>
            <a:r>
              <a:rPr lang="en-US" sz="2800" b="1" dirty="0"/>
              <a:t>2.2. </a:t>
            </a:r>
            <a:r>
              <a:rPr lang="en-US" sz="2800" b="1" dirty="0" err="1"/>
              <a:t>Xóa</a:t>
            </a:r>
            <a:r>
              <a:rPr lang="en-US" sz="2800" b="1" dirty="0"/>
              <a:t> </a:t>
            </a:r>
            <a:r>
              <a:rPr lang="en-US" sz="2800" b="1" dirty="0" err="1"/>
              <a:t>một</a:t>
            </a:r>
            <a:r>
              <a:rPr lang="en-US" sz="2800" b="1" dirty="0"/>
              <a:t> </a:t>
            </a:r>
            <a:r>
              <a:rPr lang="en-US" sz="2800" b="1" dirty="0" err="1"/>
              <a:t>nút</a:t>
            </a:r>
            <a:r>
              <a:rPr lang="en-US" sz="2800" b="1" dirty="0"/>
              <a:t> </a:t>
            </a:r>
            <a:r>
              <a:rPr lang="en-US" sz="2800" b="1" dirty="0" err="1"/>
              <a:t>khỏi</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27</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376117" y="1469686"/>
            <a:ext cx="11169318"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Thực hiện theo quy trình xóa BST thông thường để đảm bảo rằng x</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là một nút lá hoặc có một nút con. </a:t>
            </a:r>
            <a:endParaRPr lang="en-US" sz="2200" dirty="0">
              <a:latin typeface="Lato" panose="020F0502020204030203" pitchFamily="34" charset="0"/>
              <a:ea typeface="Lato" panose="020F0502020204030203" pitchFamily="34" charset="0"/>
              <a:cs typeface="Lato" panose="020F0502020204030203" pitchFamily="34" charset="0"/>
            </a:endParaRPr>
          </a:p>
          <a:p>
            <a:pPr>
              <a:lnSpc>
                <a:spcPct val="13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Có một số trường hợp của hoạt động xóa.</a:t>
            </a:r>
          </a:p>
          <a:p>
            <a:pPr>
              <a:lnSpc>
                <a:spcPct val="13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Trường hợp 1: x</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là một nút màu đỏ</a:t>
            </a:r>
            <a:r>
              <a:rPr lang="en-US" sz="2200" dirty="0">
                <a:latin typeface="Lato" panose="020F0502020204030203" pitchFamily="34" charset="0"/>
                <a:ea typeface="Lato" panose="020F0502020204030203" pitchFamily="34" charset="0"/>
                <a:cs typeface="Lato" panose="020F0502020204030203" pitchFamily="34" charset="0"/>
              </a:rPr>
              <a:t> → </a:t>
            </a:r>
            <a:r>
              <a:rPr lang="vi-VN" sz="2200" dirty="0">
                <a:latin typeface="Lato" panose="020F0502020204030203" pitchFamily="34" charset="0"/>
                <a:ea typeface="Lato" panose="020F0502020204030203" pitchFamily="34" charset="0"/>
                <a:cs typeface="Lato" panose="020F0502020204030203" pitchFamily="34" charset="0"/>
              </a:rPr>
              <a:t>chỉ cần xóa x</a:t>
            </a:r>
          </a:p>
          <a:p>
            <a:pPr>
              <a:lnSpc>
                <a:spcPct val="13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Trường hợp 2: x</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có một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con màu đỏ</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 thay thế x</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bởi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con màu đỏ của nó và đổi màu của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con</a:t>
            </a:r>
            <a:r>
              <a:rPr lang="vi-VN" sz="2200" dirty="0">
                <a:latin typeface="Lato" panose="020F0502020204030203" pitchFamily="34" charset="0"/>
                <a:ea typeface="Lato" panose="020F0502020204030203" pitchFamily="34" charset="0"/>
                <a:cs typeface="Lato" panose="020F0502020204030203" pitchFamily="34" charset="0"/>
              </a:rPr>
              <a:t> thành màu đỏ. </a:t>
            </a:r>
          </a:p>
          <a:p>
            <a:pPr>
              <a:lnSpc>
                <a:spcPct val="130000"/>
              </a:lnSpc>
              <a:spcBef>
                <a:spcPts val="600"/>
              </a:spcBef>
              <a:spcAft>
                <a:spcPts val="600"/>
              </a:spcAft>
            </a:pPr>
            <a:r>
              <a:rPr lang="vi-VN" sz="2200" dirty="0">
                <a:latin typeface="Lato" panose="020F0502020204030203" pitchFamily="34" charset="0"/>
                <a:ea typeface="Lato" panose="020F0502020204030203" pitchFamily="34" charset="0"/>
                <a:cs typeface="Lato" panose="020F0502020204030203" pitchFamily="34" charset="0"/>
              </a:rPr>
              <a:t>Trường hợp 3: x  là một nút đen</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thêm một nút đen bổ sung vào nút đã xóa và gọi nó là nút 'đen kép’</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 chuyển đổi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đen kép thành </a:t>
            </a:r>
            <a:r>
              <a:rPr lang="en-US" sz="2200" dirty="0">
                <a:latin typeface="Lato" panose="020F0502020204030203" pitchFamily="34" charset="0"/>
                <a:ea typeface="Lato" panose="020F0502020204030203" pitchFamily="34" charset="0"/>
                <a:cs typeface="Lato" panose="020F0502020204030203" pitchFamily="34" charset="0"/>
              </a:rPr>
              <a:t>1 </a:t>
            </a:r>
            <a:r>
              <a:rPr lang="vi-VN" sz="2200" dirty="0">
                <a:latin typeface="Lato" panose="020F0502020204030203" pitchFamily="34" charset="0"/>
                <a:ea typeface="Lato" panose="020F0502020204030203" pitchFamily="34" charset="0"/>
                <a:cs typeface="Lato" panose="020F0502020204030203" pitchFamily="34" charset="0"/>
              </a:rPr>
              <a:t>nút đen duy nhất. </a:t>
            </a:r>
          </a:p>
        </p:txBody>
      </p:sp>
    </p:spTree>
    <p:custDataLst>
      <p:tags r:id="rId1"/>
    </p:custDataLst>
    <p:extLst>
      <p:ext uri="{BB962C8B-B14F-4D97-AF65-F5344CB8AC3E}">
        <p14:creationId xmlns:p14="http://schemas.microsoft.com/office/powerpoint/2010/main" val="23843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latin typeface="Arial" panose="020B0604020202020204" pitchFamily="34" charset="0"/>
                <a:cs typeface="Arial" panose="020B0604020202020204" pitchFamily="34" charset="0"/>
              </a:rPr>
              <a:t>2.2. </a:t>
            </a:r>
            <a:r>
              <a:rPr lang="en-US" sz="2800" b="1" dirty="0" err="1">
                <a:latin typeface="Arial" panose="020B0604020202020204" pitchFamily="34" charset="0"/>
                <a:cs typeface="Arial" panose="020B0604020202020204" pitchFamily="34" charset="0"/>
              </a:rPr>
              <a:t>Xóa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khỏi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28</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376117" y="1343318"/>
            <a:ext cx="10515600" cy="5075237"/>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600"/>
              </a:spcBef>
              <a:spcAft>
                <a:spcPts val="600"/>
              </a:spcAft>
            </a:pPr>
            <a:r>
              <a:rPr lang="en-US" sz="2200" dirty="0">
                <a:latin typeface="Lato" panose="020F0502020204030203" pitchFamily="34" charset="0"/>
                <a:ea typeface="Lato" panose="020F0502020204030203" pitchFamily="34" charset="0"/>
                <a:cs typeface="Lato" panose="020F0502020204030203" pitchFamily="34" charset="0"/>
              </a:rPr>
              <a:t>2</a:t>
            </a:r>
            <a:r>
              <a:rPr lang="vi-VN" sz="2200" dirty="0">
                <a:latin typeface="Lato" panose="020F0502020204030203" pitchFamily="34" charset="0"/>
                <a:ea typeface="Lato" panose="020F0502020204030203" pitchFamily="34" charset="0"/>
                <a:cs typeface="Lato" panose="020F0502020204030203" pitchFamily="34" charset="0"/>
              </a:rPr>
              <a:t>.</a:t>
            </a:r>
            <a:r>
              <a:rPr lang="en-US" sz="2200" dirty="0">
                <a:latin typeface="Lato" panose="020F0502020204030203" pitchFamily="34" charset="0"/>
                <a:ea typeface="Lato" panose="020F0502020204030203" pitchFamily="34" charset="0"/>
                <a:cs typeface="Lato" panose="020F0502020204030203" pitchFamily="34" charset="0"/>
              </a:rPr>
              <a:t>2.1</a:t>
            </a:r>
            <a:r>
              <a:rPr lang="vi-VN"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x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anh chị em </a:t>
            </a:r>
            <a:r>
              <a:rPr lang="en-US" sz="2200" dirty="0">
                <a:latin typeface="Lato" panose="020F0502020204030203" pitchFamily="34" charset="0"/>
                <a:ea typeface="Lato" panose="020F0502020204030203" pitchFamily="34" charset="0"/>
                <a:cs typeface="Lato" panose="020F0502020204030203" pitchFamily="34" charset="0"/>
              </a:rPr>
              <a:t>S </a:t>
            </a:r>
            <a:r>
              <a:rPr lang="vi-VN" sz="2200" dirty="0">
                <a:latin typeface="Lato" panose="020F0502020204030203" pitchFamily="34" charset="0"/>
                <a:ea typeface="Lato" panose="020F0502020204030203" pitchFamily="34" charset="0"/>
                <a:cs typeface="Lato" panose="020F0502020204030203" pitchFamily="34" charset="0"/>
              </a:rPr>
              <a:t>màu đỏ</a:t>
            </a:r>
          </a:p>
          <a:p>
            <a:pPr lvl="2">
              <a:lnSpc>
                <a:spcPct val="130000"/>
              </a:lnSpc>
              <a:spcBef>
                <a:spcPts val="600"/>
              </a:spcBef>
              <a:spcAft>
                <a:spcPts val="600"/>
              </a:spcAft>
              <a:buFont typeface="Arial" panose="020B0604020202020204" pitchFamily="34" charset="0"/>
              <a:buChar char="•"/>
            </a:pPr>
            <a:r>
              <a:rPr lang="en-US" sz="2200" dirty="0">
                <a:latin typeface="Lato" panose="020F0502020204030203" pitchFamily="34" charset="0"/>
                <a:ea typeface="Lato" panose="020F0502020204030203" pitchFamily="34" charset="0"/>
                <a:cs typeface="Lato" panose="020F0502020204030203" pitchFamily="34" charset="0"/>
              </a:rPr>
              <a:t>Đ</a:t>
            </a:r>
            <a:r>
              <a:rPr lang="vi-VN" sz="2200" dirty="0">
                <a:latin typeface="Lato" panose="020F0502020204030203" pitchFamily="34" charset="0"/>
                <a:ea typeface="Lato" panose="020F0502020204030203" pitchFamily="34" charset="0"/>
                <a:cs typeface="Lato" panose="020F0502020204030203" pitchFamily="34" charset="0"/>
              </a:rPr>
              <a:t>ổi màu của S</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và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cha P </a:t>
            </a:r>
            <a:r>
              <a:rPr lang="vi-VN" sz="2200" dirty="0">
                <a:latin typeface="Lato" panose="020F0502020204030203" pitchFamily="34" charset="0"/>
                <a:ea typeface="Lato" panose="020F0502020204030203" pitchFamily="34" charset="0"/>
                <a:cs typeface="Lato" panose="020F0502020204030203" pitchFamily="34" charset="0"/>
              </a:rPr>
              <a:t>rồi thực hiện thao tác xoay trái t</a:t>
            </a:r>
            <a:r>
              <a:rPr lang="en-US" sz="2200" dirty="0" err="1">
                <a:latin typeface="Lato" panose="020F0502020204030203" pitchFamily="34" charset="0"/>
                <a:ea typeface="Lato" panose="020F0502020204030203" pitchFamily="34" charset="0"/>
                <a:cs typeface="Lato" panose="020F0502020204030203" pitchFamily="34" charset="0"/>
              </a:rPr>
              <a:t>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cha</a:t>
            </a:r>
          </a:p>
          <a:p>
            <a:pPr lvl="2">
              <a:lnSpc>
                <a:spcPct val="130000"/>
              </a:lnSpc>
              <a:spcBef>
                <a:spcPts val="600"/>
              </a:spcBef>
              <a:spcAft>
                <a:spcPts val="6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Chuyển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mục</a:t>
            </a:r>
            <a:r>
              <a:rPr lang="en-US" sz="2200" dirty="0">
                <a:latin typeface="Lato" panose="020F0502020204030203" pitchFamily="34" charset="0"/>
                <a:ea typeface="Lato" panose="020F0502020204030203" pitchFamily="34" charset="0"/>
                <a:cs typeface="Lato" panose="020F0502020204030203" pitchFamily="34" charset="0"/>
              </a:rPr>
              <a:t> 2.2.1 </a:t>
            </a:r>
            <a:r>
              <a:rPr lang="en-US" sz="2200" dirty="0" err="1">
                <a:latin typeface="Lato" panose="020F0502020204030203" pitchFamily="34" charset="0"/>
                <a:ea typeface="Lato" panose="020F0502020204030203" pitchFamily="34" charset="0"/>
                <a:cs typeface="Lato" panose="020F0502020204030203" pitchFamily="34" charset="0"/>
              </a:rPr>
              <a:t>thành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các</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mục</a:t>
            </a:r>
            <a:r>
              <a:rPr lang="en-US" sz="2200" dirty="0">
                <a:latin typeface="Lato" panose="020F0502020204030203" pitchFamily="34" charset="0"/>
                <a:ea typeface="Lato" panose="020F0502020204030203" pitchFamily="34" charset="0"/>
                <a:cs typeface="Lato" panose="020F0502020204030203" pitchFamily="34" charset="0"/>
              </a:rPr>
              <a:t> 2.2.2, 2.2.3 </a:t>
            </a:r>
            <a:r>
              <a:rPr lang="en-US" sz="2200" dirty="0" err="1">
                <a:latin typeface="Lato" panose="020F0502020204030203" pitchFamily="34" charset="0"/>
                <a:ea typeface="Lato" panose="020F0502020204030203" pitchFamily="34" charset="0"/>
                <a:cs typeface="Lato" panose="020F0502020204030203" pitchFamily="34" charset="0"/>
              </a:rPr>
              <a:t>hoặc</a:t>
            </a:r>
            <a:r>
              <a:rPr lang="en-US" sz="2200" dirty="0">
                <a:latin typeface="Lato" panose="020F0502020204030203" pitchFamily="34" charset="0"/>
                <a:ea typeface="Lato" panose="020F0502020204030203" pitchFamily="34" charset="0"/>
                <a:cs typeface="Lato" panose="020F0502020204030203" pitchFamily="34" charset="0"/>
              </a:rPr>
              <a:t> 2.2.4</a:t>
            </a:r>
            <a:r>
              <a:rPr lang="vi-VN" sz="2200" dirty="0">
                <a:latin typeface="Lato" panose="020F0502020204030203" pitchFamily="34" charset="0"/>
                <a:ea typeface="Lato" panose="020F0502020204030203" pitchFamily="34" charset="0"/>
                <a:cs typeface="Lato" panose="020F0502020204030203" pitchFamily="34" charset="0"/>
              </a:rPr>
              <a:t> .</a:t>
            </a:r>
          </a:p>
        </p:txBody>
      </p:sp>
      <p:pic>
        <p:nvPicPr>
          <p:cNvPr id="6146" name="Picture 2" descr="Figure 8: Illustrating case 3.1">
            <a:extLst>
              <a:ext uri="{FF2B5EF4-FFF2-40B4-BE49-F238E27FC236}">
                <a16:creationId xmlns:a16="http://schemas.microsoft.com/office/drawing/2014/main" id="{73C4F3D7-2C1C-362D-778E-4C474D05D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386" y="3429000"/>
            <a:ext cx="6709062" cy="23635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581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2.2. </a:t>
            </a:r>
            <a:r>
              <a:rPr lang="en-US" sz="2800" b="1" dirty="0" err="1"/>
              <a:t>Xóa</a:t>
            </a:r>
            <a:r>
              <a:rPr lang="en-US" sz="2800" b="1" dirty="0"/>
              <a:t> </a:t>
            </a:r>
            <a:r>
              <a:rPr lang="en-US" sz="2800" b="1" dirty="0" err="1"/>
              <a:t>một</a:t>
            </a:r>
            <a:r>
              <a:rPr lang="en-US" sz="2800" b="1" dirty="0"/>
              <a:t> </a:t>
            </a:r>
            <a:r>
              <a:rPr lang="en-US" sz="2800" b="1" dirty="0" err="1"/>
              <a:t>nút</a:t>
            </a:r>
            <a:r>
              <a:rPr lang="en-US" sz="2800" b="1" dirty="0"/>
              <a:t> </a:t>
            </a:r>
            <a:r>
              <a:rPr lang="en-US" sz="2800" b="1" dirty="0" err="1"/>
              <a:t>khỏi</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29</a:t>
            </a:fld>
            <a:endParaRPr lang="vi-VN"/>
          </a:p>
        </p:txBody>
      </p:sp>
      <p:pic>
        <p:nvPicPr>
          <p:cNvPr id="9218" name="Picture 2" descr="Figure 9: Illustrating case 3.2">
            <a:extLst>
              <a:ext uri="{FF2B5EF4-FFF2-40B4-BE49-F238E27FC236}">
                <a16:creationId xmlns:a16="http://schemas.microsoft.com/office/drawing/2014/main" id="{A35608DD-0622-45D9-7FCB-4B84037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118" y="3904540"/>
            <a:ext cx="6964417" cy="247782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E75CC35-E809-76CF-5247-762B08D95D17}"/>
              </a:ext>
            </a:extLst>
          </p:cNvPr>
          <p:cNvSpPr txBox="1">
            <a:spLocks/>
          </p:cNvSpPr>
          <p:nvPr/>
        </p:nvSpPr>
        <p:spPr>
          <a:xfrm>
            <a:off x="363096" y="1338390"/>
            <a:ext cx="11350462" cy="2325910"/>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0000"/>
              </a:lnSpc>
              <a:spcBef>
                <a:spcPts val="600"/>
              </a:spcBef>
              <a:spcAft>
                <a:spcPts val="600"/>
              </a:spcAft>
              <a:buSzPct val="100000"/>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2.2.2: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anh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chị</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em</a:t>
            </a:r>
            <a:r>
              <a:rPr lang="en-US" sz="2200" dirty="0">
                <a:latin typeface="Lato" panose="020F0502020204030203" pitchFamily="34" charset="0"/>
                <a:ea typeface="Lato" panose="020F0502020204030203" pitchFamily="34" charset="0"/>
                <a:cs typeface="Lato" panose="020F0502020204030203" pitchFamily="34" charset="0"/>
              </a:rPr>
              <a:t> S </a:t>
            </a:r>
            <a:r>
              <a:rPr lang="en-US" sz="2200" dirty="0" err="1">
                <a:latin typeface="Lato" panose="020F0502020204030203" pitchFamily="34" charset="0"/>
                <a:ea typeface="Lato" panose="020F0502020204030203" pitchFamily="34" charset="0"/>
                <a:cs typeface="Lato" panose="020F0502020204030203" pitchFamily="34" charset="0"/>
              </a:rPr>
              <a:t>màu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đen</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cả</a:t>
            </a:r>
            <a:r>
              <a:rPr lang="en-US" sz="2200" dirty="0">
                <a:latin typeface="Lato" panose="020F0502020204030203" pitchFamily="34" charset="0"/>
                <a:ea typeface="Lato" panose="020F0502020204030203" pitchFamily="34" charset="0"/>
                <a:cs typeface="Lato" panose="020F0502020204030203" pitchFamily="34" charset="0"/>
              </a:rPr>
              <a:t> 2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con </a:t>
            </a:r>
            <a:r>
              <a:rPr lang="en-US" sz="2200" dirty="0" err="1">
                <a:latin typeface="Lato" panose="020F0502020204030203" pitchFamily="34" charset="0"/>
                <a:ea typeface="Lato" panose="020F0502020204030203" pitchFamily="34" charset="0"/>
                <a:cs typeface="Lato" panose="020F0502020204030203" pitchFamily="34" charset="0"/>
              </a:rPr>
              <a:t>đều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màu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11" name="Content Placeholder 2">
            <a:extLst>
              <a:ext uri="{FF2B5EF4-FFF2-40B4-BE49-F238E27FC236}">
                <a16:creationId xmlns:a16="http://schemas.microsoft.com/office/drawing/2014/main" id="{71E17068-6D00-99FB-892F-BEBF3686179C}"/>
              </a:ext>
            </a:extLst>
          </p:cNvPr>
          <p:cNvSpPr txBox="1">
            <a:spLocks/>
          </p:cNvSpPr>
          <p:nvPr/>
        </p:nvSpPr>
        <p:spPr>
          <a:xfrm>
            <a:off x="561216" y="1938714"/>
            <a:ext cx="11350462" cy="2325910"/>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2" indent="-342900">
              <a:lnSpc>
                <a:spcPct val="130000"/>
              </a:lnSpc>
              <a:spcBef>
                <a:spcPts val="600"/>
              </a:spcBef>
              <a:spcAft>
                <a:spcPts val="600"/>
              </a:spcAft>
              <a:buSzPct val="100000"/>
              <a:buFont typeface="Arial" panose="020B0604020202020204" pitchFamily="34" charset="0"/>
              <a:buChar char="•"/>
            </a:pPr>
            <a:r>
              <a:rPr lang="vi-VN" sz="2200" dirty="0">
                <a:latin typeface="Lato" panose="020F0502020204030203" pitchFamily="34" charset="0"/>
                <a:ea typeface="Lato" panose="020F0502020204030203" pitchFamily="34" charset="0"/>
                <a:cs typeface="Lato" panose="020F0502020204030203" pitchFamily="34" charset="0"/>
              </a:rPr>
              <a:t>Màu của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cha có thể  đỏ hoặc đen. đổi màu của S</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thành</a:t>
            </a:r>
            <a:r>
              <a:rPr lang="vi-VN" sz="2200" dirty="0">
                <a:latin typeface="Lato" panose="020F0502020204030203" pitchFamily="34" charset="0"/>
                <a:ea typeface="Lato" panose="020F0502020204030203" pitchFamily="34" charset="0"/>
                <a:cs typeface="Lato" panose="020F0502020204030203" pitchFamily="34" charset="0"/>
              </a:rPr>
              <a:t> màu đỏ</a:t>
            </a:r>
            <a:endParaRPr lang="en-US" sz="2200" dirty="0">
              <a:latin typeface="Lato" panose="020F0502020204030203" pitchFamily="34" charset="0"/>
              <a:ea typeface="Lato" panose="020F0502020204030203" pitchFamily="34" charset="0"/>
              <a:cs typeface="Lato" panose="020F0502020204030203" pitchFamily="34" charset="0"/>
            </a:endParaRPr>
          </a:p>
          <a:p>
            <a:pPr marL="571500" lvl="2" indent="-342900">
              <a:lnSpc>
                <a:spcPct val="130000"/>
              </a:lnSpc>
              <a:spcBef>
                <a:spcPts val="600"/>
              </a:spcBef>
              <a:spcAft>
                <a:spcPts val="600"/>
              </a:spcAft>
              <a:buSzPct val="100000"/>
              <a:buFont typeface="Arial" panose="020B0604020202020204" pitchFamily="34" charset="0"/>
              <a:buChar char="•"/>
            </a:pPr>
            <a:r>
              <a:rPr lang="vi-VN" sz="2200" dirty="0">
                <a:latin typeface="Lato" panose="020F0502020204030203" pitchFamily="34" charset="0"/>
                <a:ea typeface="Lato" panose="020F0502020204030203" pitchFamily="34" charset="0"/>
                <a:cs typeface="Lato" panose="020F0502020204030203" pitchFamily="34" charset="0"/>
              </a:rPr>
              <a:t>Nếu màu của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cha là màu đỏ, đổi thành màu đen →</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trở thành </a:t>
            </a:r>
            <a:r>
              <a:rPr lang="en-US" sz="2200" dirty="0" err="1">
                <a:latin typeface="Lato" panose="020F0502020204030203" pitchFamily="34" charset="0"/>
                <a:ea typeface="Lato" panose="020F0502020204030203" pitchFamily="34" charset="0"/>
                <a:cs typeface="Lato" panose="020F0502020204030203" pitchFamily="34" charset="0"/>
              </a:rPr>
              <a:t>mục</a:t>
            </a:r>
            <a:r>
              <a:rPr lang="en-US" sz="2200" dirty="0">
                <a:latin typeface="Lato" panose="020F0502020204030203" pitchFamily="34" charset="0"/>
                <a:ea typeface="Lato" panose="020F0502020204030203" pitchFamily="34" charset="0"/>
                <a:cs typeface="Lato" panose="020F0502020204030203" pitchFamily="34" charset="0"/>
              </a:rPr>
              <a:t> 2.2.4</a:t>
            </a:r>
          </a:p>
          <a:p>
            <a:pPr marL="571500" lvl="2" indent="-342900">
              <a:lnSpc>
                <a:spcPct val="130000"/>
              </a:lnSpc>
              <a:spcBef>
                <a:spcPts val="600"/>
              </a:spcBef>
              <a:spcAft>
                <a:spcPts val="600"/>
              </a:spcAft>
              <a:buSzPct val="100000"/>
              <a:buFont typeface="Arial" panose="020B0604020202020204" pitchFamily="34" charset="0"/>
              <a:buChar char="•"/>
            </a:pPr>
            <a:r>
              <a:rPr lang="vi-VN" sz="2200" dirty="0">
                <a:latin typeface="Lato" panose="020F0502020204030203" pitchFamily="34" charset="0"/>
                <a:ea typeface="Lato" panose="020F0502020204030203" pitchFamily="34" charset="0"/>
                <a:cs typeface="Lato" panose="020F0502020204030203" pitchFamily="34" charset="0"/>
              </a:rPr>
              <a:t>Ngược lại,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cha </a:t>
            </a:r>
            <a:r>
              <a:rPr lang="en-US" sz="2200" dirty="0" err="1">
                <a:latin typeface="Lato" panose="020F0502020204030203" pitchFamily="34" charset="0"/>
                <a:ea typeface="Lato" panose="020F0502020204030203" pitchFamily="34" charset="0"/>
                <a:cs typeface="Lato" panose="020F0502020204030203" pitchFamily="34" charset="0"/>
              </a:rPr>
              <a:t>thành</a:t>
            </a:r>
            <a:r>
              <a:rPr lang="vi-VN" sz="2200" dirty="0">
                <a:latin typeface="Lato" panose="020F0502020204030203" pitchFamily="34" charset="0"/>
                <a:ea typeface="Lato" panose="020F0502020204030203" pitchFamily="34" charset="0"/>
                <a:cs typeface="Lato" panose="020F0502020204030203" pitchFamily="34" charset="0"/>
              </a:rPr>
              <a:t> một x mới</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và lặp lại quá trình từ trường hợp </a:t>
            </a:r>
            <a:r>
              <a:rPr lang="en-US" sz="2200" dirty="0">
                <a:latin typeface="Lato" panose="020F0502020204030203" pitchFamily="34" charset="0"/>
                <a:ea typeface="Lato" panose="020F0502020204030203" pitchFamily="34" charset="0"/>
                <a:cs typeface="Lato" panose="020F0502020204030203" pitchFamily="34" charset="0"/>
              </a:rPr>
              <a:t>2</a:t>
            </a:r>
            <a:r>
              <a:rPr lang="vi-VN" sz="2200" dirty="0">
                <a:latin typeface="Lato" panose="020F0502020204030203" pitchFamily="34" charset="0"/>
                <a:ea typeface="Lato" panose="020F0502020204030203" pitchFamily="34" charset="0"/>
                <a:cs typeface="Lato" panose="020F0502020204030203" pitchFamily="34" charset="0"/>
              </a:rPr>
              <a:t>.</a:t>
            </a:r>
            <a:r>
              <a:rPr lang="en-US" sz="2200" dirty="0">
                <a:latin typeface="Lato" panose="020F0502020204030203" pitchFamily="34" charset="0"/>
                <a:ea typeface="Lato" panose="020F0502020204030203" pitchFamily="34" charset="0"/>
                <a:cs typeface="Lato" panose="020F0502020204030203" pitchFamily="34" charset="0"/>
              </a:rPr>
              <a:t>2.1</a:t>
            </a:r>
            <a:endParaRPr lang="vi-VN" sz="2200" dirty="0">
              <a:latin typeface="Lato" panose="020F0502020204030203" pitchFamily="34" charset="0"/>
              <a:ea typeface="Lato" panose="020F0502020204030203" pitchFamily="34" charset="0"/>
              <a:cs typeface="Lato" panose="020F0502020204030203" pitchFamily="34" charset="0"/>
            </a:endParaRPr>
          </a:p>
          <a:p>
            <a:pPr marL="571500" lvl="2" indent="-342900">
              <a:lnSpc>
                <a:spcPct val="130000"/>
              </a:lnSpc>
              <a:spcBef>
                <a:spcPts val="600"/>
              </a:spcBef>
              <a:spcAft>
                <a:spcPts val="600"/>
              </a:spcAft>
              <a:buSzPct val="100000"/>
            </a:pPr>
            <a:endParaRPr lang="vi-VN"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138533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Chương</a:t>
            </a:r>
            <a:r>
              <a:rPr lang="en-US" dirty="0"/>
              <a:t> 8- Tìm </a:t>
            </a:r>
            <a:r>
              <a:rPr lang="en-US" dirty="0" err="1"/>
              <a:t>kiếm</a:t>
            </a:r>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Bài</a:t>
            </a:r>
            <a:r>
              <a:rPr lang="en-US" sz="2800" b="0" dirty="0"/>
              <a:t> 3. </a:t>
            </a:r>
            <a:r>
              <a:rPr lang="en-US" sz="2800" b="0" dirty="0" err="1"/>
              <a:t>Cây</a:t>
            </a:r>
            <a:r>
              <a:rPr lang="en-US" sz="2800" b="0" dirty="0"/>
              <a:t> </a:t>
            </a:r>
            <a:r>
              <a:rPr lang="en-US" sz="2800" b="0" dirty="0" err="1"/>
              <a:t>đỏ</a:t>
            </a:r>
            <a:r>
              <a:rPr lang="en-US" sz="2800" b="0" dirty="0"/>
              <a:t> </a:t>
            </a:r>
            <a:r>
              <a:rPr lang="en-US" sz="2800" b="0" dirty="0" err="1"/>
              <a:t>đen</a:t>
            </a:r>
            <a:r>
              <a:rPr lang="en-US" sz="2800" b="0" dirty="0"/>
              <a:t> (Red-Black Tree)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2.2. </a:t>
            </a:r>
            <a:r>
              <a:rPr lang="en-US" sz="2800" b="1" dirty="0" err="1"/>
              <a:t>Xóa</a:t>
            </a:r>
            <a:r>
              <a:rPr lang="en-US" sz="2800" b="1" dirty="0"/>
              <a:t> </a:t>
            </a:r>
            <a:r>
              <a:rPr lang="en-US" sz="2800" b="1" dirty="0" err="1"/>
              <a:t>một</a:t>
            </a:r>
            <a:r>
              <a:rPr lang="en-US" sz="2800" b="1" dirty="0"/>
              <a:t> </a:t>
            </a:r>
            <a:r>
              <a:rPr lang="en-US" sz="2800" b="1" dirty="0" err="1"/>
              <a:t>nút</a:t>
            </a:r>
            <a:r>
              <a:rPr lang="en-US" sz="2800" b="1" dirty="0"/>
              <a:t> </a:t>
            </a:r>
            <a:r>
              <a:rPr lang="en-US" sz="2800" b="1" dirty="0" err="1"/>
              <a:t>khỏi</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30</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788669" y="1938462"/>
            <a:ext cx="10706100" cy="4062229"/>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600"/>
              </a:spcBef>
              <a:spcAft>
                <a:spcPts val="600"/>
              </a:spcAft>
              <a:buFont typeface="Arial" panose="020B0604020202020204" pitchFamily="34" charset="0"/>
              <a:buChar char="•"/>
            </a:pPr>
            <a:r>
              <a:rPr lang="en-US" sz="2200" dirty="0">
                <a:latin typeface="Lato" panose="020F0502020204030203" pitchFamily="34" charset="0"/>
                <a:ea typeface="Lato" panose="020F0502020204030203" pitchFamily="34" charset="0"/>
                <a:cs typeface="Lato" panose="020F0502020204030203" pitchFamily="34" charset="0"/>
              </a:rPr>
              <a:t>Đ</a:t>
            </a:r>
            <a:r>
              <a:rPr lang="vi-VN" sz="2200" dirty="0">
                <a:latin typeface="Lato" panose="020F0502020204030203" pitchFamily="34" charset="0"/>
                <a:ea typeface="Lato" panose="020F0502020204030203" pitchFamily="34" charset="0"/>
                <a:cs typeface="Lato" panose="020F0502020204030203" pitchFamily="34" charset="0"/>
              </a:rPr>
              <a:t>ổi màu S</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và con trái của nó</a:t>
            </a:r>
            <a:r>
              <a:rPr lang="en-US" sz="2200" dirty="0">
                <a:latin typeface="Lato" panose="020F0502020204030203" pitchFamily="34" charset="0"/>
                <a:ea typeface="Lato" panose="020F0502020204030203" pitchFamily="34" charset="0"/>
                <a:cs typeface="Lato" panose="020F0502020204030203" pitchFamily="34" charset="0"/>
              </a:rPr>
              <a:t>,</a:t>
            </a:r>
            <a:r>
              <a:rPr lang="vi-VN" sz="2200" dirty="0">
                <a:latin typeface="Lato" panose="020F0502020204030203" pitchFamily="34" charset="0"/>
                <a:ea typeface="Lato" panose="020F0502020204030203" pitchFamily="34" charset="0"/>
                <a:cs typeface="Lato" panose="020F0502020204030203" pitchFamily="34" charset="0"/>
              </a:rPr>
              <a:t> sau đó thực hiện xoay phải t</a:t>
            </a:r>
            <a:r>
              <a:rPr lang="en-US" sz="2200" dirty="0" err="1">
                <a:latin typeface="Lato" panose="020F0502020204030203" pitchFamily="34" charset="0"/>
                <a:ea typeface="Lato" panose="020F0502020204030203" pitchFamily="34" charset="0"/>
                <a:cs typeface="Lato" panose="020F0502020204030203" pitchFamily="34" charset="0"/>
              </a:rPr>
              <a:t>ại</a:t>
            </a:r>
            <a:r>
              <a:rPr lang="vi-VN" sz="2200" dirty="0">
                <a:latin typeface="Lato" panose="020F0502020204030203" pitchFamily="34" charset="0"/>
                <a:ea typeface="Lato" panose="020F0502020204030203" pitchFamily="34" charset="0"/>
                <a:cs typeface="Lato" panose="020F0502020204030203" pitchFamily="34" charset="0"/>
              </a:rPr>
              <a:t> </a:t>
            </a:r>
            <a:r>
              <a:rPr lang="en-US" sz="2200" dirty="0">
                <a:latin typeface="Lato" panose="020F0502020204030203" pitchFamily="34" charset="0"/>
                <a:ea typeface="Lato" panose="020F0502020204030203" pitchFamily="34" charset="0"/>
                <a:cs typeface="Lato" panose="020F0502020204030203" pitchFamily="34" charset="0"/>
              </a:rPr>
              <a:t>S</a:t>
            </a:r>
            <a:endParaRPr lang="vi-VN" sz="2200" dirty="0">
              <a:latin typeface="Lato" panose="020F0502020204030203" pitchFamily="34" charset="0"/>
              <a:ea typeface="Lato" panose="020F0502020204030203" pitchFamily="34" charset="0"/>
              <a:cs typeface="Lato" panose="020F0502020204030203" pitchFamily="34" charset="0"/>
            </a:endParaRPr>
          </a:p>
          <a:p>
            <a:pPr marL="0" indent="0">
              <a:lnSpc>
                <a:spcPct val="130000"/>
              </a:lnSpc>
              <a:spcBef>
                <a:spcPts val="600"/>
              </a:spcBef>
              <a:spcAft>
                <a:spcPts val="600"/>
              </a:spcAft>
              <a:buNone/>
            </a:pP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cây thành trường hợp </a:t>
            </a:r>
            <a:r>
              <a:rPr lang="en-US" sz="2200" dirty="0">
                <a:latin typeface="Lato" panose="020F0502020204030203" pitchFamily="34" charset="0"/>
                <a:ea typeface="Lato" panose="020F0502020204030203" pitchFamily="34" charset="0"/>
                <a:cs typeface="Lato" panose="020F0502020204030203" pitchFamily="34" charset="0"/>
              </a:rPr>
              <a:t>2</a:t>
            </a:r>
            <a:r>
              <a:rPr lang="vi-VN" sz="2200" dirty="0">
                <a:latin typeface="Lato" panose="020F0502020204030203" pitchFamily="34" charset="0"/>
                <a:ea typeface="Lato" panose="020F0502020204030203" pitchFamily="34" charset="0"/>
                <a:cs typeface="Lato" panose="020F0502020204030203" pitchFamily="34" charset="0"/>
              </a:rPr>
              <a:t>.</a:t>
            </a:r>
            <a:r>
              <a:rPr lang="en-US" sz="2200" dirty="0">
                <a:latin typeface="Lato" panose="020F0502020204030203" pitchFamily="34" charset="0"/>
                <a:ea typeface="Lato" panose="020F0502020204030203" pitchFamily="34" charset="0"/>
                <a:cs typeface="Lato" panose="020F0502020204030203" pitchFamily="34" charset="0"/>
              </a:rPr>
              <a:t>2.4</a:t>
            </a:r>
            <a:endParaRPr lang="vi-VN" sz="2200" dirty="0">
              <a:latin typeface="Lato" panose="020F0502020204030203" pitchFamily="34" charset="0"/>
              <a:ea typeface="Lato" panose="020F0502020204030203" pitchFamily="34" charset="0"/>
              <a:cs typeface="Lato" panose="020F0502020204030203" pitchFamily="34" charset="0"/>
            </a:endParaRPr>
          </a:p>
        </p:txBody>
      </p:sp>
      <p:pic>
        <p:nvPicPr>
          <p:cNvPr id="10242" name="Picture 2" descr="Figure 10: Illustrating case 3.3">
            <a:extLst>
              <a:ext uri="{FF2B5EF4-FFF2-40B4-BE49-F238E27FC236}">
                <a16:creationId xmlns:a16="http://schemas.microsoft.com/office/drawing/2014/main" id="{122E6D20-C6A8-C99B-A42C-0DC152BA8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468" y="3198652"/>
            <a:ext cx="7726502" cy="32676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BC7ABCF-5AA9-CA1C-6C5C-92CC72D0ED3F}"/>
              </a:ext>
            </a:extLst>
          </p:cNvPr>
          <p:cNvSpPr txBox="1">
            <a:spLocks/>
          </p:cNvSpPr>
          <p:nvPr/>
        </p:nvSpPr>
        <p:spPr>
          <a:xfrm>
            <a:off x="363096" y="1338390"/>
            <a:ext cx="11350462" cy="2325910"/>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0000"/>
              </a:lnSpc>
              <a:spcBef>
                <a:spcPts val="600"/>
              </a:spcBef>
              <a:spcAft>
                <a:spcPts val="600"/>
              </a:spcAft>
              <a:buSzPct val="100000"/>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2.2.3: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anh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em</a:t>
            </a:r>
            <a:r>
              <a:rPr lang="en-US" sz="2200" dirty="0">
                <a:latin typeface="Lato" panose="020F0502020204030203" pitchFamily="34" charset="0"/>
                <a:ea typeface="Lato" panose="020F0502020204030203" pitchFamily="34" charset="0"/>
                <a:cs typeface="Lato" panose="020F0502020204030203" pitchFamily="34" charset="0"/>
              </a:rPr>
              <a:t> S </a:t>
            </a:r>
            <a:r>
              <a:rPr lang="en-US" sz="2200" dirty="0" err="1">
                <a:latin typeface="Lato" panose="020F0502020204030203" pitchFamily="34" charset="0"/>
                <a:ea typeface="Lato" panose="020F0502020204030203" pitchFamily="34" charset="0"/>
                <a:cs typeface="Lato" panose="020F0502020204030203" pitchFamily="34" charset="0"/>
              </a:rPr>
              <a:t>màu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đen</a:t>
            </a:r>
            <a:r>
              <a:rPr lang="en-US" sz="2200" dirty="0">
                <a:latin typeface="Lato" panose="020F0502020204030203" pitchFamily="34" charset="0"/>
                <a:ea typeface="Lato" panose="020F0502020204030203" pitchFamily="34" charset="0"/>
                <a:cs typeface="Lato" panose="020F0502020204030203" pitchFamily="34" charset="0"/>
              </a:rPr>
              <a:t>, S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con </a:t>
            </a:r>
            <a:r>
              <a:rPr lang="en-US" sz="2200" dirty="0" err="1">
                <a:latin typeface="Lato" panose="020F0502020204030203" pitchFamily="34" charset="0"/>
                <a:ea typeface="Lato" panose="020F0502020204030203" pitchFamily="34" charset="0"/>
                <a:cs typeface="Lato" panose="020F0502020204030203" pitchFamily="34" charset="0"/>
              </a:rPr>
              <a:t>trái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đỏ</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con </a:t>
            </a:r>
            <a:r>
              <a:rPr lang="en-US" sz="2200" dirty="0" err="1">
                <a:latin typeface="Lato" panose="020F0502020204030203" pitchFamily="34" charset="0"/>
                <a:ea typeface="Lato" panose="020F0502020204030203" pitchFamily="34" charset="0"/>
                <a:cs typeface="Lato" panose="020F0502020204030203" pitchFamily="34" charset="0"/>
              </a:rPr>
              <a:t>phải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đen</a:t>
            </a:r>
            <a:endParaRPr lang="en-US"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37626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t>2</a:t>
            </a:r>
            <a:r>
              <a:rPr lang="vi-VN" sz="3600" dirty="0"/>
              <a:t>. </a:t>
            </a:r>
            <a:r>
              <a:rPr lang="en-US" sz="3600" dirty="0"/>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t>2.2. </a:t>
            </a:r>
            <a:r>
              <a:rPr lang="en-US" sz="2800" b="1" dirty="0" err="1"/>
              <a:t>Xóa</a:t>
            </a:r>
            <a:r>
              <a:rPr lang="en-US" sz="2800" b="1" dirty="0"/>
              <a:t> </a:t>
            </a:r>
            <a:r>
              <a:rPr lang="en-US" sz="2800" b="1" dirty="0" err="1"/>
              <a:t>một</a:t>
            </a:r>
            <a:r>
              <a:rPr lang="en-US" sz="2800" b="1" dirty="0"/>
              <a:t> </a:t>
            </a:r>
            <a:r>
              <a:rPr lang="en-US" sz="2800" b="1" dirty="0" err="1"/>
              <a:t>nút</a:t>
            </a:r>
            <a:r>
              <a:rPr lang="en-US" sz="2800" b="1" dirty="0"/>
              <a:t> </a:t>
            </a:r>
            <a:r>
              <a:rPr lang="en-US" sz="2800" b="1" dirty="0" err="1"/>
              <a:t>khỏi</a:t>
            </a:r>
            <a:r>
              <a:rPr lang="en-US" sz="2800" b="1" dirty="0"/>
              <a:t> </a:t>
            </a:r>
            <a:r>
              <a:rPr lang="en-US" sz="2800" b="1" dirty="0" err="1"/>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31</a:t>
            </a:fld>
            <a:endParaRPr lang="vi-VN"/>
          </a:p>
        </p:txBody>
      </p:sp>
      <p:sp>
        <p:nvSpPr>
          <p:cNvPr id="19" name="Content Placeholder 2">
            <a:extLst>
              <a:ext uri="{FF2B5EF4-FFF2-40B4-BE49-F238E27FC236}">
                <a16:creationId xmlns:a16="http://schemas.microsoft.com/office/drawing/2014/main" id="{FB23076E-248F-3F03-BC23-03BDB75E4B82}"/>
              </a:ext>
            </a:extLst>
          </p:cNvPr>
          <p:cNvSpPr txBox="1">
            <a:spLocks/>
          </p:cNvSpPr>
          <p:nvPr/>
        </p:nvSpPr>
        <p:spPr>
          <a:xfrm>
            <a:off x="788669" y="1937264"/>
            <a:ext cx="12057380" cy="4383028"/>
          </a:xfrm>
          <a:prstGeom prst="rect">
            <a:avLst/>
          </a:prstGeom>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600"/>
              </a:spcBef>
              <a:spcAft>
                <a:spcPts val="600"/>
              </a:spcAft>
              <a:buFont typeface="Arial" panose="020B0604020202020204" pitchFamily="34" charset="0"/>
              <a:buChar char="•"/>
            </a:pPr>
            <a:r>
              <a:rPr lang="en-US" sz="2200" dirty="0">
                <a:latin typeface="Lato" panose="020F0502020204030203" pitchFamily="34" charset="0"/>
                <a:ea typeface="Lato" panose="020F0502020204030203" pitchFamily="34" charset="0"/>
                <a:cs typeface="Lato" panose="020F0502020204030203" pitchFamily="34" charset="0"/>
              </a:rPr>
              <a:t>Đ</a:t>
            </a:r>
            <a:r>
              <a:rPr lang="vi-VN" sz="2200" dirty="0">
                <a:latin typeface="Lato" panose="020F0502020204030203" pitchFamily="34" charset="0"/>
                <a:ea typeface="Lato" panose="020F0502020204030203" pitchFamily="34" charset="0"/>
                <a:cs typeface="Lato" panose="020F0502020204030203" pitchFamily="34" charset="0"/>
              </a:rPr>
              <a:t>ổi màu S</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và</a:t>
            </a:r>
            <a:r>
              <a:rPr lang="en-US" sz="2200" dirty="0">
                <a:latin typeface="Lato" panose="020F0502020204030203" pitchFamily="34" charset="0"/>
                <a:ea typeface="Lato" panose="020F0502020204030203" pitchFamily="34" charset="0"/>
                <a:cs typeface="Lato" panose="020F0502020204030203" pitchFamily="34" charset="0"/>
              </a:rPr>
              <a:t> </a:t>
            </a:r>
            <a:r>
              <a:rPr lang="vi-VN" sz="2200" dirty="0">
                <a:latin typeface="Lato" panose="020F0502020204030203" pitchFamily="34" charset="0"/>
                <a:ea typeface="Lato" panose="020F0502020204030203" pitchFamily="34" charset="0"/>
                <a:cs typeface="Lato" panose="020F0502020204030203" pitchFamily="34" charset="0"/>
              </a:rPr>
              <a:t>con bên phải của nó thành đen</a:t>
            </a:r>
          </a:p>
          <a:p>
            <a:pPr marL="342900" indent="-342900">
              <a:lnSpc>
                <a:spcPct val="130000"/>
              </a:lnSpc>
              <a:spcBef>
                <a:spcPts val="600"/>
              </a:spcBef>
              <a:spcAft>
                <a:spcPts val="600"/>
              </a:spcAft>
              <a:buFont typeface="Arial" panose="020B0604020202020204" pitchFamily="34" charset="0"/>
              <a:buChar char="•"/>
            </a:pPr>
            <a:r>
              <a:rPr lang="en-US" sz="2200" dirty="0" err="1">
                <a:latin typeface="Lato" panose="020F0502020204030203" pitchFamily="34" charset="0"/>
                <a:ea typeface="Lato" panose="020F0502020204030203" pitchFamily="34" charset="0"/>
                <a:cs typeface="Lato" panose="020F0502020204030203" pitchFamily="34" charset="0"/>
              </a:rPr>
              <a:t>Đổi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cha P</a:t>
            </a:r>
            <a:r>
              <a:rPr lang="vi-VN" sz="2200" dirty="0">
                <a:latin typeface="Lato" panose="020F0502020204030203" pitchFamily="34" charset="0"/>
                <a:ea typeface="Lato" panose="020F0502020204030203" pitchFamily="34" charset="0"/>
                <a:cs typeface="Lato" panose="020F0502020204030203" pitchFamily="34" charset="0"/>
              </a:rPr>
              <a:t> thành màu đen </a:t>
            </a:r>
            <a:endParaRPr lang="en-US" sz="2200" dirty="0">
              <a:latin typeface="Lato" panose="020F0502020204030203" pitchFamily="34" charset="0"/>
              <a:ea typeface="Lato" panose="020F0502020204030203" pitchFamily="34" charset="0"/>
              <a:cs typeface="Lato" panose="020F0502020204030203" pitchFamily="34" charset="0"/>
            </a:endParaRPr>
          </a:p>
          <a:p>
            <a:pPr marL="342900" indent="-342900">
              <a:lnSpc>
                <a:spcPct val="130000"/>
              </a:lnSpc>
              <a:spcBef>
                <a:spcPts val="600"/>
              </a:spcBef>
              <a:spcAft>
                <a:spcPts val="600"/>
              </a:spcAft>
              <a:buFont typeface="Arial" panose="020B0604020202020204" pitchFamily="34" charset="0"/>
              <a:buChar char="•"/>
            </a:pPr>
            <a:r>
              <a:rPr lang="en-US" sz="2200" dirty="0">
                <a:latin typeface="Lato" panose="020F0502020204030203" pitchFamily="34" charset="0"/>
                <a:ea typeface="Lato" panose="020F0502020204030203" pitchFamily="34" charset="0"/>
                <a:cs typeface="Lato" panose="020F0502020204030203" pitchFamily="34" charset="0"/>
              </a:rPr>
              <a:t>T</a:t>
            </a:r>
            <a:r>
              <a:rPr lang="vi-VN" sz="2200" dirty="0">
                <a:latin typeface="Lato" panose="020F0502020204030203" pitchFamily="34" charset="0"/>
                <a:ea typeface="Lato" panose="020F0502020204030203" pitchFamily="34" charset="0"/>
                <a:cs typeface="Lato" panose="020F0502020204030203" pitchFamily="34" charset="0"/>
              </a:rPr>
              <a:t>hực hiện phép quay trái </a:t>
            </a:r>
            <a:r>
              <a:rPr lang="en-US" sz="2200" dirty="0" err="1">
                <a:latin typeface="Lato" panose="020F0502020204030203" pitchFamily="34" charset="0"/>
                <a:ea typeface="Lato" panose="020F0502020204030203" pitchFamily="34" charset="0"/>
                <a:cs typeface="Lato" panose="020F0502020204030203" pitchFamily="34" charset="0"/>
              </a:rPr>
              <a:t>tại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vi-VN" sz="2200" dirty="0">
                <a:latin typeface="Lato" panose="020F0502020204030203" pitchFamily="34" charset="0"/>
                <a:ea typeface="Lato" panose="020F0502020204030203" pitchFamily="34" charset="0"/>
                <a:cs typeface="Lato" panose="020F0502020204030203" pitchFamily="34" charset="0"/>
              </a:rPr>
              <a:t> cha. </a:t>
            </a:r>
            <a:r>
              <a:rPr lang="en-US" sz="2200" dirty="0">
                <a:latin typeface="Lato" panose="020F0502020204030203" pitchFamily="34" charset="0"/>
                <a:ea typeface="Lato" panose="020F0502020204030203" pitchFamily="34" charset="0"/>
                <a:cs typeface="Lato" panose="020F0502020204030203" pitchFamily="34" charset="0"/>
              </a:rPr>
              <a:t>(</a:t>
            </a:r>
            <a:r>
              <a:rPr lang="vi-VN" sz="2200" dirty="0">
                <a:latin typeface="Lato" panose="020F0502020204030203" pitchFamily="34" charset="0"/>
                <a:ea typeface="Lato" panose="020F0502020204030203" pitchFamily="34" charset="0"/>
                <a:cs typeface="Lato" panose="020F0502020204030203" pitchFamily="34" charset="0"/>
              </a:rPr>
              <a:t>loại bỏ nút đen thừa trên x</a:t>
            </a:r>
            <a:r>
              <a:rPr lang="en-US" sz="2200" dirty="0">
                <a:latin typeface="Lato" panose="020F0502020204030203" pitchFamily="34" charset="0"/>
                <a:ea typeface="Lato" panose="020F0502020204030203" pitchFamily="34" charset="0"/>
                <a:cs typeface="Lato" panose="020F0502020204030203" pitchFamily="34" charset="0"/>
              </a:rPr>
              <a:t>)</a:t>
            </a:r>
            <a:endParaRPr lang="vi-VN" sz="2200" dirty="0">
              <a:latin typeface="Lato" panose="020F0502020204030203" pitchFamily="34" charset="0"/>
              <a:ea typeface="Lato" panose="020F0502020204030203" pitchFamily="34" charset="0"/>
              <a:cs typeface="Lato" panose="020F0502020204030203" pitchFamily="34" charset="0"/>
            </a:endParaRPr>
          </a:p>
        </p:txBody>
      </p:sp>
      <p:pic>
        <p:nvPicPr>
          <p:cNvPr id="11266" name="Picture 2" descr="Figure 11: Illustrating case 3.4">
            <a:extLst>
              <a:ext uri="{FF2B5EF4-FFF2-40B4-BE49-F238E27FC236}">
                <a16:creationId xmlns:a16="http://schemas.microsoft.com/office/drawing/2014/main" id="{DB5EDCC6-4754-3346-C25A-132ECAC9D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879" y="3847180"/>
            <a:ext cx="7192241" cy="2718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BE338ED-6A3F-DF97-BF23-0C3E163FB9CA}"/>
              </a:ext>
            </a:extLst>
          </p:cNvPr>
          <p:cNvSpPr txBox="1">
            <a:spLocks/>
          </p:cNvSpPr>
          <p:nvPr/>
        </p:nvSpPr>
        <p:spPr>
          <a:xfrm>
            <a:off x="363096" y="1338390"/>
            <a:ext cx="11350462" cy="2325910"/>
          </a:xfrm>
          <a:prstGeom prst="rect">
            <a:avLst/>
          </a:prstGeom>
          <a:ln>
            <a:solidFill>
              <a:schemeClr val="bg1"/>
            </a:solidFill>
          </a:ln>
        </p:spPr>
        <p:txBody>
          <a:bodyPr/>
          <a:lstStyle>
            <a:lvl1pPr marL="228589" indent="-274320" algn="l" defTabSz="914354" rtl="0" eaLnBrk="1" latinLnBrk="0" hangingPunct="1">
              <a:lnSpc>
                <a:spcPct val="90000"/>
              </a:lnSpc>
              <a:spcBef>
                <a:spcPts val="300"/>
              </a:spcBef>
              <a:spcAft>
                <a:spcPts val="300"/>
              </a:spcAft>
              <a:buSzPct val="100000"/>
              <a:buFont typeface="Wingdings" panose="05000000000000000000" pitchFamily="2" charset="2"/>
              <a:buChar char="§"/>
              <a:defRPr lang="en-US" sz="2800" kern="1200" dirty="0" smtClean="0">
                <a:solidFill>
                  <a:schemeClr val="tx1"/>
                </a:solidFill>
                <a:latin typeface="+mn-lt"/>
                <a:ea typeface="+mn-ea"/>
                <a:cs typeface="+mn-cs"/>
              </a:defRPr>
            </a:lvl1pPr>
            <a:lvl2pPr marL="457200" indent="-274320" algn="l" defTabSz="914354" rtl="0" eaLnBrk="1" latinLnBrk="0" hangingPunct="1">
              <a:lnSpc>
                <a:spcPct val="90000"/>
              </a:lnSpc>
              <a:spcBef>
                <a:spcPts val="300"/>
              </a:spcBef>
              <a:spcAft>
                <a:spcPts val="300"/>
              </a:spcAft>
              <a:buSzPct val="125000"/>
              <a:buFont typeface="Arial" panose="020B0604020202020204" pitchFamily="34" charset="0"/>
              <a:buChar char="•"/>
              <a:defRPr lang="en-US" sz="2400" kern="1200" dirty="0" smtClean="0">
                <a:solidFill>
                  <a:schemeClr val="tx1"/>
                </a:solidFill>
                <a:latin typeface="+mn-lt"/>
                <a:ea typeface="+mn-ea"/>
                <a:cs typeface="+mn-cs"/>
              </a:defRPr>
            </a:lvl2pPr>
            <a:lvl3pPr marL="685800" indent="-274320" algn="l" defTabSz="914354" rtl="0" eaLnBrk="1" latinLnBrk="0" hangingPunct="1">
              <a:lnSpc>
                <a:spcPct val="90000"/>
              </a:lnSpc>
              <a:spcBef>
                <a:spcPts val="300"/>
              </a:spcBef>
              <a:spcAft>
                <a:spcPts val="300"/>
              </a:spcAft>
              <a:buFont typeface="Wingdings" panose="05000000000000000000" pitchFamily="2" charset="2"/>
              <a:buChar char="§"/>
              <a:defRPr lang="en-US" sz="2000" kern="1200" dirty="0" smtClean="0">
                <a:solidFill>
                  <a:schemeClr val="tx1"/>
                </a:solidFill>
                <a:latin typeface="+mn-lt"/>
                <a:ea typeface="+mn-ea"/>
                <a:cs typeface="+mn-cs"/>
              </a:defRPr>
            </a:lvl3pPr>
            <a:lvl4pPr marL="914400" indent="-274320" algn="l" defTabSz="914354" rtl="0" eaLnBrk="1" latinLnBrk="0" hangingPunct="1">
              <a:lnSpc>
                <a:spcPct val="90000"/>
              </a:lnSpc>
              <a:spcBef>
                <a:spcPts val="300"/>
              </a:spcBef>
              <a:spcAft>
                <a:spcPts val="300"/>
              </a:spcAft>
              <a:buFont typeface="Arial" panose="020B0604020202020204" pitchFamily="34" charset="0"/>
              <a:buChar char="•"/>
              <a:defRPr lang="en-US" sz="2000" kern="1200" dirty="0" smtClean="0">
                <a:solidFill>
                  <a:schemeClr val="tx1"/>
                </a:solidFill>
                <a:latin typeface="+mn-lt"/>
                <a:ea typeface="+mn-ea"/>
                <a:cs typeface="+mn-cs"/>
              </a:defRPr>
            </a:lvl4pPr>
            <a:lvl5pPr marL="1143000" indent="-274320" algn="l" defTabSz="914354" rtl="0" eaLnBrk="1" latinLnBrk="0" hangingPunct="1">
              <a:lnSpc>
                <a:spcPct val="90000"/>
              </a:lnSpc>
              <a:spcBef>
                <a:spcPts val="300"/>
              </a:spcBef>
              <a:spcAft>
                <a:spcPts val="300"/>
              </a:spcAft>
              <a:buSzPct val="75000"/>
              <a:buFont typeface="Wingdings" panose="05000000000000000000" pitchFamily="2" charset="2"/>
              <a:buChar char="§"/>
              <a:defRPr lang="en-US" sz="20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0000"/>
              </a:lnSpc>
              <a:spcBef>
                <a:spcPts val="600"/>
              </a:spcBef>
              <a:spcAft>
                <a:spcPts val="600"/>
              </a:spcAft>
              <a:buSzPct val="100000"/>
              <a:buFont typeface="Wingdings" panose="05000000000000000000" pitchFamily="2" charset="2"/>
              <a:buChar char="§"/>
            </a:pPr>
            <a:r>
              <a:rPr lang="en-US" sz="2200" dirty="0">
                <a:latin typeface="Lato" panose="020F0502020204030203" pitchFamily="34" charset="0"/>
                <a:ea typeface="Lato" panose="020F0502020204030203" pitchFamily="34" charset="0"/>
                <a:cs typeface="Lato" panose="020F0502020204030203" pitchFamily="34" charset="0"/>
              </a:rPr>
              <a:t>2.2.4: </a:t>
            </a:r>
            <a:r>
              <a:rPr lang="en-US" sz="2200" dirty="0" err="1">
                <a:latin typeface="Lato" panose="020F0502020204030203" pitchFamily="34" charset="0"/>
                <a:ea typeface="Lato" panose="020F0502020204030203" pitchFamily="34" charset="0"/>
                <a:cs typeface="Lato" panose="020F0502020204030203" pitchFamily="34" charset="0"/>
              </a:rPr>
              <a:t>Trường</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hợp</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nút</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anh</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em</a:t>
            </a:r>
            <a:r>
              <a:rPr lang="en-US" sz="2200" dirty="0">
                <a:latin typeface="Lato" panose="020F0502020204030203" pitchFamily="34" charset="0"/>
                <a:ea typeface="Lato" panose="020F0502020204030203" pitchFamily="34" charset="0"/>
                <a:cs typeface="Lato" panose="020F0502020204030203" pitchFamily="34" charset="0"/>
              </a:rPr>
              <a:t> S </a:t>
            </a:r>
            <a:r>
              <a:rPr lang="en-US" sz="2200" dirty="0" err="1">
                <a:latin typeface="Lato" panose="020F0502020204030203" pitchFamily="34" charset="0"/>
                <a:ea typeface="Lato" panose="020F0502020204030203" pitchFamily="34" charset="0"/>
                <a:cs typeface="Lato" panose="020F0502020204030203" pitchFamily="34" charset="0"/>
              </a:rPr>
              <a:t>màu</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đen</a:t>
            </a:r>
            <a:r>
              <a:rPr lang="en-US" sz="2200" dirty="0">
                <a:latin typeface="Lato" panose="020F0502020204030203" pitchFamily="34" charset="0"/>
                <a:ea typeface="Lato" panose="020F0502020204030203" pitchFamily="34" charset="0"/>
                <a:cs typeface="Lato" panose="020F0502020204030203" pitchFamily="34" charset="0"/>
              </a:rPr>
              <a:t>, S </a:t>
            </a:r>
            <a:r>
              <a:rPr lang="en-US" sz="2200" dirty="0" err="1">
                <a:latin typeface="Lato" panose="020F0502020204030203" pitchFamily="34" charset="0"/>
                <a:ea typeface="Lato" panose="020F0502020204030203" pitchFamily="34" charset="0"/>
                <a:cs typeface="Lato" panose="020F0502020204030203" pitchFamily="34" charset="0"/>
              </a:rPr>
              <a:t>có</a:t>
            </a:r>
            <a:r>
              <a:rPr lang="en-US" sz="2200" dirty="0">
                <a:latin typeface="Lato" panose="020F0502020204030203" pitchFamily="34" charset="0"/>
                <a:ea typeface="Lato" panose="020F0502020204030203" pitchFamily="34" charset="0"/>
                <a:cs typeface="Lato" panose="020F0502020204030203" pitchFamily="34" charset="0"/>
              </a:rPr>
              <a:t> con </a:t>
            </a:r>
            <a:r>
              <a:rPr lang="en-US" sz="2200" dirty="0" err="1">
                <a:latin typeface="Lato" panose="020F0502020204030203" pitchFamily="34" charset="0"/>
                <a:ea typeface="Lato" panose="020F0502020204030203" pitchFamily="34" charset="0"/>
                <a:cs typeface="Lato" panose="020F0502020204030203" pitchFamily="34" charset="0"/>
              </a:rPr>
              <a:t>phải</a:t>
            </a:r>
            <a:r>
              <a:rPr lang="en-US" sz="2200" dirty="0">
                <a:latin typeface="Lato" panose="020F0502020204030203" pitchFamily="34" charset="0"/>
                <a:ea typeface="Lato" panose="020F0502020204030203" pitchFamily="34" charset="0"/>
                <a:cs typeface="Lato" panose="020F0502020204030203" pitchFamily="34" charset="0"/>
              </a:rPr>
              <a:t> </a:t>
            </a:r>
            <a:r>
              <a:rPr lang="en-US" sz="2200" dirty="0" err="1">
                <a:latin typeface="Lato" panose="020F0502020204030203" pitchFamily="34" charset="0"/>
                <a:ea typeface="Lato" panose="020F0502020204030203" pitchFamily="34" charset="0"/>
                <a:cs typeface="Lato" panose="020F0502020204030203" pitchFamily="34" charset="0"/>
              </a:rPr>
              <a:t>đỏ</a:t>
            </a:r>
            <a:endParaRPr lang="en-US" sz="2200" dirty="0">
              <a:latin typeface="Lato" panose="020F0502020204030203" pitchFamily="34" charset="0"/>
              <a:ea typeface="Lato" panose="020F0502020204030203" pitchFamily="34" charset="0"/>
              <a:cs typeface="Lato" panose="020F0502020204030203" pitchFamily="34" charset="0"/>
            </a:endParaRPr>
          </a:p>
        </p:txBody>
      </p:sp>
    </p:spTree>
    <p:custDataLst>
      <p:tags r:id="rId1"/>
    </p:custDataLst>
    <p:extLst>
      <p:ext uri="{BB962C8B-B14F-4D97-AF65-F5344CB8AC3E}">
        <p14:creationId xmlns:p14="http://schemas.microsoft.com/office/powerpoint/2010/main" val="16548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en-US" sz="3600" dirty="0">
                <a:cs typeface="Arial" panose="020B0604020202020204" pitchFamily="34" charset="0"/>
              </a:rPr>
              <a:t>2</a:t>
            </a:r>
            <a:r>
              <a:rPr lang="vi-VN" sz="3600" dirty="0">
                <a:cs typeface="Arial" panose="020B0604020202020204" pitchFamily="34" charset="0"/>
              </a:rPr>
              <a:t>. </a:t>
            </a:r>
            <a:r>
              <a:rPr lang="en-US" sz="3600" dirty="0">
                <a:cs typeface="Arial" panose="020B0604020202020204" pitchFamily="34" charset="0"/>
              </a:rPr>
              <a:t>CÁC PHÉP TOÁN</a:t>
            </a:r>
          </a:p>
        </p:txBody>
      </p:sp>
      <p:sp>
        <p:nvSpPr>
          <p:cNvPr id="18" name="Content Placeholder 17">
            <a:extLst>
              <a:ext uri="{FF2B5EF4-FFF2-40B4-BE49-F238E27FC236}">
                <a16:creationId xmlns:a16="http://schemas.microsoft.com/office/drawing/2014/main" id="{5B93309D-0448-2884-7D0D-61045CC28696}"/>
              </a:ext>
            </a:extLst>
          </p:cNvPr>
          <p:cNvSpPr>
            <a:spLocks noGrp="1"/>
          </p:cNvSpPr>
          <p:nvPr>
            <p:ph type="body" sz="quarter" idx="13"/>
          </p:nvPr>
        </p:nvSpPr>
        <p:spPr/>
        <p:txBody>
          <a:bodyPr/>
          <a:lstStyle/>
          <a:p>
            <a:r>
              <a:rPr lang="en-US" sz="2800" b="1" dirty="0">
                <a:latin typeface="Arial" panose="020B0604020202020204" pitchFamily="34" charset="0"/>
                <a:cs typeface="Arial" panose="020B0604020202020204" pitchFamily="34" charset="0"/>
              </a:rPr>
              <a:t>2.2. </a:t>
            </a:r>
            <a:r>
              <a:rPr lang="en-US" sz="2800" b="1" dirty="0" err="1">
                <a:latin typeface="Arial" panose="020B0604020202020204" pitchFamily="34" charset="0"/>
                <a:cs typeface="Arial" panose="020B0604020202020204" pitchFamily="34" charset="0"/>
              </a:rPr>
              <a:t>Xóa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một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nút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khỏi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cây</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32</a:t>
            </a:fld>
            <a:endParaRPr lang="vi-VN"/>
          </a:p>
        </p:txBody>
      </p:sp>
      <p:sp>
        <p:nvSpPr>
          <p:cNvPr id="6" name="TextBox 5">
            <a:extLst>
              <a:ext uri="{FF2B5EF4-FFF2-40B4-BE49-F238E27FC236}">
                <a16:creationId xmlns:a16="http://schemas.microsoft.com/office/drawing/2014/main" id="{57CCAACB-C33D-CAFB-32B5-B394E1F5E69A}"/>
              </a:ext>
            </a:extLst>
          </p:cNvPr>
          <p:cNvSpPr txBox="1"/>
          <p:nvPr/>
        </p:nvSpPr>
        <p:spPr>
          <a:xfrm>
            <a:off x="337539" y="1535424"/>
            <a:ext cx="5515341" cy="4247317"/>
          </a:xfrm>
          <a:prstGeom prst="rect">
            <a:avLst/>
          </a:prstGeom>
          <a:noFill/>
          <a:ln>
            <a:solidFill>
              <a:schemeClr val="tx1"/>
            </a:solidFill>
          </a:ln>
        </p:spPr>
        <p:txBody>
          <a:bodyPr wrap="square">
            <a:spAutoFit/>
          </a:bodyPr>
          <a:lstStyle/>
          <a:p>
            <a:r>
              <a:rPr lang="en-US" dirty="0"/>
              <a:t>RB-DELETE(T, x)</a:t>
            </a:r>
          </a:p>
          <a:p>
            <a:r>
              <a:rPr lang="en-US" dirty="0"/>
              <a:t>     BST-DELETE(T, x)</a:t>
            </a:r>
          </a:p>
          <a:p>
            <a:r>
              <a:rPr lang="en-US" dirty="0"/>
              <a:t>     while x ≠</a:t>
            </a:r>
          </a:p>
          <a:p>
            <a:r>
              <a:rPr lang="en-US" dirty="0"/>
              <a:t> </a:t>
            </a:r>
            <a:r>
              <a:rPr lang="en-US" dirty="0" err="1"/>
              <a:t>T.root</a:t>
            </a:r>
            <a:r>
              <a:rPr lang="en-US" dirty="0"/>
              <a:t> and </a:t>
            </a:r>
            <a:r>
              <a:rPr lang="en-US" dirty="0" err="1"/>
              <a:t>x.color</a:t>
            </a:r>
            <a:r>
              <a:rPr lang="en-US" dirty="0"/>
              <a:t> == BLACK</a:t>
            </a:r>
          </a:p>
          <a:p>
            <a:r>
              <a:rPr lang="en-US" dirty="0"/>
              <a:t>         if x == </a:t>
            </a:r>
            <a:r>
              <a:rPr lang="en-US" dirty="0" err="1"/>
              <a:t>x.parent.left</a:t>
            </a:r>
            <a:endParaRPr lang="en-US" dirty="0"/>
          </a:p>
          <a:p>
            <a:r>
              <a:rPr lang="en-US" dirty="0"/>
              <a:t>             s = </a:t>
            </a:r>
            <a:r>
              <a:rPr lang="en-US" dirty="0" err="1"/>
              <a:t>x.parent.right</a:t>
            </a:r>
            <a:endParaRPr lang="en-US" dirty="0"/>
          </a:p>
          <a:p>
            <a:r>
              <a:rPr lang="en-US" dirty="0"/>
              <a:t>             if </a:t>
            </a:r>
            <a:r>
              <a:rPr lang="en-US" dirty="0" err="1"/>
              <a:t>s.color</a:t>
            </a:r>
            <a:r>
              <a:rPr lang="en-US" dirty="0"/>
              <a:t> == RED</a:t>
            </a:r>
          </a:p>
          <a:p>
            <a:r>
              <a:rPr lang="en-US" dirty="0"/>
              <a:t>                 </a:t>
            </a:r>
            <a:r>
              <a:rPr lang="en-US" dirty="0" err="1"/>
              <a:t>s.color</a:t>
            </a:r>
            <a:r>
              <a:rPr lang="en-US" dirty="0"/>
              <a:t> = BLACK // case 3.1</a:t>
            </a:r>
          </a:p>
          <a:p>
            <a:r>
              <a:rPr lang="en-US" dirty="0"/>
              <a:t>                 </a:t>
            </a:r>
            <a:r>
              <a:rPr lang="en-US" dirty="0" err="1"/>
              <a:t>x.parent.color</a:t>
            </a:r>
            <a:r>
              <a:rPr lang="en-US" dirty="0"/>
              <a:t> = RED // case 3.1</a:t>
            </a:r>
          </a:p>
          <a:p>
            <a:r>
              <a:rPr lang="en-US" dirty="0"/>
              <a:t>                 LEFT-ROTATE(T, </a:t>
            </a:r>
            <a:r>
              <a:rPr lang="en-US" dirty="0" err="1"/>
              <a:t>x.parent</a:t>
            </a:r>
            <a:r>
              <a:rPr lang="en-US" dirty="0"/>
              <a:t>) // case 3.1</a:t>
            </a:r>
          </a:p>
          <a:p>
            <a:r>
              <a:rPr lang="en-US" dirty="0"/>
              <a:t>                 s = </a:t>
            </a:r>
            <a:r>
              <a:rPr lang="en-US" dirty="0" err="1"/>
              <a:t>x.parent.right</a:t>
            </a:r>
            <a:r>
              <a:rPr lang="en-US" dirty="0"/>
              <a:t> // case 3.1</a:t>
            </a:r>
          </a:p>
          <a:p>
            <a:r>
              <a:rPr lang="en-US" dirty="0"/>
              <a:t>             if </a:t>
            </a:r>
            <a:r>
              <a:rPr lang="en-US" dirty="0" err="1"/>
              <a:t>s.left.color</a:t>
            </a:r>
            <a:r>
              <a:rPr lang="en-US" dirty="0"/>
              <a:t> == BLACK and </a:t>
            </a:r>
            <a:r>
              <a:rPr lang="en-US" dirty="0" err="1"/>
              <a:t>s.right.color</a:t>
            </a:r>
            <a:r>
              <a:rPr lang="en-US" dirty="0"/>
              <a:t> == BLACK</a:t>
            </a:r>
          </a:p>
          <a:p>
            <a:r>
              <a:rPr lang="en-US" dirty="0"/>
              <a:t>                 </a:t>
            </a:r>
            <a:r>
              <a:rPr lang="en-US" dirty="0" err="1"/>
              <a:t>s.color</a:t>
            </a:r>
            <a:r>
              <a:rPr lang="en-US" dirty="0"/>
              <a:t> = RED // case 3.2</a:t>
            </a:r>
          </a:p>
          <a:p>
            <a:r>
              <a:rPr lang="en-US" dirty="0"/>
              <a:t>                 x = </a:t>
            </a:r>
            <a:r>
              <a:rPr lang="en-US" dirty="0" err="1"/>
              <a:t>x.parent</a:t>
            </a:r>
            <a:r>
              <a:rPr lang="en-US" dirty="0"/>
              <a:t> //case 3.2</a:t>
            </a:r>
          </a:p>
          <a:p>
            <a:r>
              <a:rPr lang="en-US" dirty="0"/>
              <a:t>             </a:t>
            </a:r>
          </a:p>
        </p:txBody>
      </p:sp>
      <p:sp>
        <p:nvSpPr>
          <p:cNvPr id="8" name="TextBox 7">
            <a:extLst>
              <a:ext uri="{FF2B5EF4-FFF2-40B4-BE49-F238E27FC236}">
                <a16:creationId xmlns:a16="http://schemas.microsoft.com/office/drawing/2014/main" id="{D071E6E6-C49E-621D-B685-DB11FB73E4FE}"/>
              </a:ext>
            </a:extLst>
          </p:cNvPr>
          <p:cNvSpPr txBox="1"/>
          <p:nvPr/>
        </p:nvSpPr>
        <p:spPr>
          <a:xfrm>
            <a:off x="5978769" y="1539822"/>
            <a:ext cx="5874495" cy="4247317"/>
          </a:xfrm>
          <a:prstGeom prst="rect">
            <a:avLst/>
          </a:prstGeom>
          <a:noFill/>
          <a:ln>
            <a:solidFill>
              <a:schemeClr val="tx1"/>
            </a:solidFill>
          </a:ln>
        </p:spPr>
        <p:txBody>
          <a:bodyPr wrap="square">
            <a:spAutoFit/>
          </a:bodyPr>
          <a:lstStyle/>
          <a:p>
            <a:r>
              <a:rPr lang="en-US" dirty="0"/>
              <a:t>else if </a:t>
            </a:r>
            <a:r>
              <a:rPr lang="en-US" dirty="0" err="1"/>
              <a:t>s.right.color</a:t>
            </a:r>
            <a:r>
              <a:rPr lang="en-US" dirty="0"/>
              <a:t> == BLACK</a:t>
            </a:r>
          </a:p>
          <a:p>
            <a:r>
              <a:rPr lang="en-US" dirty="0"/>
              <a:t>                     </a:t>
            </a:r>
            <a:r>
              <a:rPr lang="en-US" dirty="0" err="1"/>
              <a:t>s.left.color</a:t>
            </a:r>
            <a:r>
              <a:rPr lang="en-US" dirty="0"/>
              <a:t> = BLACK // case 3.3</a:t>
            </a:r>
          </a:p>
          <a:p>
            <a:r>
              <a:rPr lang="en-US" dirty="0"/>
              <a:t>                     </a:t>
            </a:r>
            <a:r>
              <a:rPr lang="en-US" dirty="0" err="1"/>
              <a:t>s.color</a:t>
            </a:r>
            <a:r>
              <a:rPr lang="en-US" dirty="0"/>
              <a:t> = RED //case 3.3</a:t>
            </a:r>
          </a:p>
          <a:p>
            <a:r>
              <a:rPr lang="en-US" dirty="0"/>
              <a:t>                     RIGHT-ROTATE(T, s) // case 3.3</a:t>
            </a:r>
          </a:p>
          <a:p>
            <a:r>
              <a:rPr lang="en-US" dirty="0"/>
              <a:t>                     s = </a:t>
            </a:r>
            <a:r>
              <a:rPr lang="en-US" dirty="0" err="1"/>
              <a:t>x.parent.right</a:t>
            </a:r>
            <a:r>
              <a:rPr lang="en-US" dirty="0"/>
              <a:t> // case 3.3</a:t>
            </a:r>
          </a:p>
          <a:p>
            <a:r>
              <a:rPr lang="en-US" dirty="0"/>
              <a:t>                 </a:t>
            </a:r>
            <a:r>
              <a:rPr lang="en-US" dirty="0" err="1"/>
              <a:t>s.color</a:t>
            </a:r>
            <a:r>
              <a:rPr lang="en-US" dirty="0"/>
              <a:t> = </a:t>
            </a:r>
            <a:r>
              <a:rPr lang="en-US" dirty="0" err="1"/>
              <a:t>x.parent.right</a:t>
            </a:r>
            <a:r>
              <a:rPr lang="en-US" dirty="0"/>
              <a:t> // case 3.4</a:t>
            </a:r>
          </a:p>
          <a:p>
            <a:r>
              <a:rPr lang="en-US" dirty="0"/>
              <a:t>                 </a:t>
            </a:r>
            <a:r>
              <a:rPr lang="en-US" dirty="0" err="1"/>
              <a:t>x.parent.color</a:t>
            </a:r>
            <a:r>
              <a:rPr lang="en-US" dirty="0"/>
              <a:t> = BLACK // case 3.4</a:t>
            </a:r>
          </a:p>
          <a:p>
            <a:r>
              <a:rPr lang="en-US" dirty="0"/>
              <a:t>                 </a:t>
            </a:r>
            <a:r>
              <a:rPr lang="en-US" dirty="0" err="1"/>
              <a:t>s.right.color</a:t>
            </a:r>
            <a:r>
              <a:rPr lang="en-US" dirty="0"/>
              <a:t> = BLACK // case 3.4</a:t>
            </a:r>
          </a:p>
          <a:p>
            <a:r>
              <a:rPr lang="en-US" dirty="0"/>
              <a:t>                 LEFT-ROTATE(T, </a:t>
            </a:r>
            <a:r>
              <a:rPr lang="en-US" dirty="0" err="1"/>
              <a:t>x.parent</a:t>
            </a:r>
            <a:r>
              <a:rPr lang="en-US" dirty="0"/>
              <a:t>) // case 3.4</a:t>
            </a:r>
          </a:p>
          <a:p>
            <a:r>
              <a:rPr lang="en-US" dirty="0"/>
              <a:t>                 x = </a:t>
            </a:r>
            <a:r>
              <a:rPr lang="en-US" dirty="0" err="1"/>
              <a:t>T.root</a:t>
            </a:r>
            <a:endParaRPr lang="en-US" dirty="0"/>
          </a:p>
          <a:p>
            <a:r>
              <a:rPr lang="en-US" dirty="0"/>
              <a:t>         else (same as then close with “right” and “left” exchanged)</a:t>
            </a:r>
          </a:p>
          <a:p>
            <a:r>
              <a:rPr lang="en-US" dirty="0"/>
              <a:t>     </a:t>
            </a:r>
            <a:r>
              <a:rPr lang="en-US" dirty="0" err="1"/>
              <a:t>x.color</a:t>
            </a:r>
            <a:r>
              <a:rPr lang="en-US" dirty="0"/>
              <a:t> = BLACK</a:t>
            </a:r>
          </a:p>
          <a:p>
            <a:endParaRPr lang="en-US" dirty="0"/>
          </a:p>
          <a:p>
            <a:endParaRPr lang="en-US" dirty="0"/>
          </a:p>
        </p:txBody>
      </p:sp>
    </p:spTree>
    <p:custDataLst>
      <p:tags r:id="rId1"/>
    </p:custDataLst>
    <p:extLst>
      <p:ext uri="{BB962C8B-B14F-4D97-AF65-F5344CB8AC3E}">
        <p14:creationId xmlns:p14="http://schemas.microsoft.com/office/powerpoint/2010/main" val="34475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33</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4DDB13-C82B-EA37-5D8F-FDB03C2A3C42}"/>
              </a:ext>
            </a:extLst>
          </p:cNvPr>
          <p:cNvSpPr>
            <a:spLocks noGrp="1"/>
          </p:cNvSpPr>
          <p:nvPr>
            <p:ph type="title"/>
          </p:nvPr>
        </p:nvSpPr>
        <p:spPr/>
        <p:txBody>
          <a:bodyPr>
            <a:normAutofit fontScale="90000"/>
          </a:bodyPr>
          <a:lstStyle/>
          <a:p>
            <a:r>
              <a:rPr lang="vi-VN" sz="3600">
                <a:cs typeface="Arial" panose="020B0604020202020204" pitchFamily="34" charset="0"/>
              </a:rPr>
              <a:t>MỤC TIÊU</a:t>
            </a:r>
          </a:p>
        </p:txBody>
      </p:sp>
      <p:sp>
        <p:nvSpPr>
          <p:cNvPr id="7" name="Content Placeholder 6">
            <a:extLst>
              <a:ext uri="{FF2B5EF4-FFF2-40B4-BE49-F238E27FC236}">
                <a16:creationId xmlns:a16="http://schemas.microsoft.com/office/drawing/2014/main" id="{EC307FD4-A648-FEF7-DE2F-A77D7BA51257}"/>
              </a:ext>
            </a:extLst>
          </p:cNvPr>
          <p:cNvSpPr>
            <a:spLocks noGrp="1"/>
          </p:cNvSpPr>
          <p:nvPr>
            <p:ph type="body" sz="quarter" idx="13"/>
          </p:nvPr>
        </p:nvSpPr>
        <p:spPr>
          <a:xfrm>
            <a:off x="337539" y="1239715"/>
            <a:ext cx="11515725" cy="4731508"/>
          </a:xfrm>
          <a:prstGeom prst="rect">
            <a:avLst/>
          </a:prstGeom>
        </p:spPr>
        <p:txBody>
          <a:bodyPr/>
          <a:lstStyle/>
          <a:p>
            <a:pPr marL="365760" indent="-365760" algn="just">
              <a:lnSpc>
                <a:spcPct val="150000"/>
              </a:lnSpc>
              <a:spcBef>
                <a:spcPts val="1200"/>
              </a:spcBef>
              <a:spcAft>
                <a:spcPts val="600"/>
              </a:spcAft>
              <a:buAutoNum type="arabicPeriod"/>
            </a:pPr>
            <a:r>
              <a:rPr lang="en-US" dirty="0" err="1">
                <a:solidFill>
                  <a:schemeClr val="accent1"/>
                </a:solidFill>
                <a:cs typeface="Arial" panose="020B0604020202020204" pitchFamily="34" charset="0"/>
              </a:rPr>
              <a:t>Hiểu</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khái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niệm</a:t>
            </a:r>
            <a:r>
              <a:rPr lang="en-US" dirty="0">
                <a:solidFill>
                  <a:schemeClr val="accent1"/>
                </a:solidFill>
                <a:cs typeface="Arial" panose="020B0604020202020204" pitchFamily="34" charset="0"/>
              </a:rPr>
              <a:t> </a:t>
            </a:r>
            <a:r>
              <a:rPr lang="en-US" dirty="0" err="1">
                <a:solidFill>
                  <a:srgbClr val="FF0000"/>
                </a:solidFill>
                <a:cs typeface="Arial" panose="020B0604020202020204" pitchFamily="34" charset="0"/>
              </a:rPr>
              <a:t>cây</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đỏ</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đen</a:t>
            </a:r>
            <a:endParaRPr lang="en-US" dirty="0">
              <a:solidFill>
                <a:srgbClr val="FF0000"/>
              </a:solidFill>
              <a:cs typeface="Arial" panose="020B0604020202020204" pitchFamily="34" charset="0"/>
            </a:endParaRPr>
          </a:p>
          <a:p>
            <a:pPr marL="365760" indent="-365760" algn="just">
              <a:lnSpc>
                <a:spcPct val="150000"/>
              </a:lnSpc>
              <a:spcBef>
                <a:spcPts val="1200"/>
              </a:spcBef>
              <a:spcAft>
                <a:spcPts val="600"/>
              </a:spcAft>
              <a:buAutoNum type="arabicPeriod"/>
            </a:pPr>
            <a:r>
              <a:rPr lang="en-US" dirty="0" err="1">
                <a:solidFill>
                  <a:schemeClr val="accent1"/>
                </a:solidFill>
                <a:cs typeface="Arial" panose="020B0604020202020204" pitchFamily="34" charset="0"/>
              </a:rPr>
              <a:t>Cài</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đặt</a:t>
            </a:r>
            <a:r>
              <a:rPr lang="en-US" dirty="0">
                <a:solidFill>
                  <a:schemeClr val="accent1"/>
                </a:solidFill>
                <a:cs typeface="Arial" panose="020B0604020202020204" pitchFamily="34" charset="0"/>
              </a:rPr>
              <a:t> </a:t>
            </a:r>
            <a:r>
              <a:rPr lang="en-US" dirty="0" err="1">
                <a:solidFill>
                  <a:schemeClr val="accent1"/>
                </a:solidFill>
                <a:cs typeface="Arial" panose="020B0604020202020204" pitchFamily="34" charset="0"/>
              </a:rPr>
              <a:t>được</a:t>
            </a:r>
            <a:r>
              <a:rPr lang="en-US" dirty="0">
                <a:solidFill>
                  <a:schemeClr val="accent1"/>
                </a:solidFill>
                <a:cs typeface="Arial" panose="020B0604020202020204" pitchFamily="34" charset="0"/>
              </a:rPr>
              <a:t> </a:t>
            </a:r>
            <a:r>
              <a:rPr lang="en-US" dirty="0" err="1">
                <a:solidFill>
                  <a:srgbClr val="FF0000"/>
                </a:solidFill>
                <a:cs typeface="Arial" panose="020B0604020202020204" pitchFamily="34" charset="0"/>
              </a:rPr>
              <a:t>cấu</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trúc</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dữ</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liệu</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cây</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đỏ</a:t>
            </a:r>
            <a:r>
              <a:rPr lang="en-US" dirty="0">
                <a:solidFill>
                  <a:srgbClr val="FF0000"/>
                </a:solidFill>
                <a:cs typeface="Arial" panose="020B0604020202020204" pitchFamily="34" charset="0"/>
              </a:rPr>
              <a:t> </a:t>
            </a:r>
            <a:r>
              <a:rPr lang="en-US" dirty="0" err="1">
                <a:solidFill>
                  <a:srgbClr val="FF0000"/>
                </a:solidFill>
                <a:cs typeface="Arial" panose="020B0604020202020204" pitchFamily="34" charset="0"/>
              </a:rPr>
              <a:t>đen</a:t>
            </a:r>
            <a:endParaRPr lang="en-US" dirty="0">
              <a:solidFill>
                <a:srgbClr val="FF0000"/>
              </a:solidFill>
              <a:cs typeface="Arial" panose="020B0604020202020204" pitchFamily="34" charset="0"/>
            </a:endParaRPr>
          </a:p>
        </p:txBody>
      </p:sp>
      <p:sp>
        <p:nvSpPr>
          <p:cNvPr id="2" name="Content Placeholder 3">
            <a:extLst>
              <a:ext uri="{FF2B5EF4-FFF2-40B4-BE49-F238E27FC236}">
                <a16:creationId xmlns:a16="http://schemas.microsoft.com/office/drawing/2014/main" id="{25B4C123-9ED0-4A51-7EAB-BE06DB5836ED}"/>
              </a:ext>
            </a:extLst>
          </p:cNvPr>
          <p:cNvSpPr txBox="1">
            <a:spLocks/>
          </p:cNvSpPr>
          <p:nvPr/>
        </p:nvSpPr>
        <p:spPr>
          <a:xfrm>
            <a:off x="297181" y="904872"/>
            <a:ext cx="7315673" cy="457200"/>
          </a:xfrm>
          <a:prstGeom prst="rect">
            <a:avLst/>
          </a:prstGeom>
        </p:spPr>
        <p:txBody>
          <a:bodyPr/>
          <a:lstStyle>
            <a:lvl1pPr marL="228589" indent="-228589" algn="l" defTabSz="914354" rtl="0" eaLnBrk="1" latinLnBrk="0" hangingPunct="1">
              <a:lnSpc>
                <a:spcPct val="90000"/>
              </a:lnSpc>
              <a:spcBef>
                <a:spcPts val="600"/>
              </a:spcBef>
              <a:buFont typeface="Arial" panose="020B0604020202020204" pitchFamily="34" charset="0"/>
              <a:buChar char="•"/>
              <a:defRPr lang="en-US" sz="2400" kern="1200" dirty="0" smtClean="0">
                <a:solidFill>
                  <a:schemeClr val="tx1"/>
                </a:solidFill>
                <a:latin typeface="+mn-lt"/>
                <a:ea typeface="+mn-ea"/>
                <a:cs typeface="+mn-cs"/>
              </a:defRPr>
            </a:lvl1pPr>
            <a:lvl2pPr marL="457200" indent="-228589" algn="l" defTabSz="914354" rtl="0" eaLnBrk="1" latinLnBrk="0" hangingPunct="1">
              <a:lnSpc>
                <a:spcPct val="90000"/>
              </a:lnSpc>
              <a:spcBef>
                <a:spcPts val="600"/>
              </a:spcBef>
              <a:buFont typeface="Arial" panose="020B0604020202020204" pitchFamily="34" charset="0"/>
              <a:buChar char="•"/>
              <a:defRPr lang="en-US" sz="2000" kern="1200" dirty="0" smtClean="0">
                <a:solidFill>
                  <a:schemeClr val="tx1"/>
                </a:solidFill>
                <a:latin typeface="+mn-lt"/>
                <a:ea typeface="+mn-ea"/>
                <a:cs typeface="+mn-cs"/>
              </a:defRPr>
            </a:lvl2pPr>
            <a:lvl3pPr marL="6858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3pPr>
            <a:lvl4pPr marL="9144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4pPr>
            <a:lvl5pPr marL="1143000" indent="-228589" algn="l" defTabSz="914354" rtl="0" eaLnBrk="1" latinLnBrk="0" hangingPunct="1">
              <a:lnSpc>
                <a:spcPct val="90000"/>
              </a:lnSpc>
              <a:spcBef>
                <a:spcPts val="600"/>
              </a:spcBef>
              <a:buFont typeface="Arial" panose="020B0604020202020204" pitchFamily="34" charset="0"/>
              <a:buChar char="•"/>
              <a:defRPr lang="en-US" sz="1800" kern="1200" dirty="0" smtClean="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800" i="1">
                <a:solidFill>
                  <a:schemeClr val="accent1"/>
                </a:solidFill>
                <a:cs typeface="Lao UI" panose="020B0502040204020203" pitchFamily="34" charset="0"/>
              </a:rPr>
              <a:t>Sau bài học này, người học có thể:</a:t>
            </a:r>
          </a:p>
        </p:txBody>
      </p:sp>
    </p:spTree>
    <p:extLst>
      <p:ext uri="{BB962C8B-B14F-4D97-AF65-F5344CB8AC3E}">
        <p14:creationId xmlns:p14="http://schemas.microsoft.com/office/powerpoint/2010/main" val="37549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40218E-48FD-4F9D-A520-6BCE9CAE42A4}"/>
              </a:ext>
            </a:extLst>
          </p:cNvPr>
          <p:cNvSpPr/>
          <p:nvPr/>
        </p:nvSpPr>
        <p:spPr>
          <a:xfrm>
            <a:off x="0" y="1141176"/>
            <a:ext cx="12187575" cy="2571842"/>
          </a:xfrm>
          <a:prstGeom prst="rect">
            <a:avLst/>
          </a:prstGeom>
          <a:solidFill>
            <a:schemeClr val="tx1">
              <a:lumMod val="10000"/>
              <a:lumOff val="90000"/>
            </a:schemeClr>
          </a:solidFill>
          <a:ln w="25400">
            <a:noFill/>
            <a:tailEnd type="arrow" w="lg" len="lg"/>
          </a:ln>
          <a:effectLst>
            <a:outerShdw blurRad="50800" dist="38100" dir="2700000" algn="tl" rotWithShape="0">
              <a:prstClr val="black">
                <a:alpha val="40000"/>
              </a:prstClr>
            </a:outerShdw>
            <a:softEdge rad="127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5DED71A7-1CB4-BBE1-5B11-5135A051ECC8}"/>
              </a:ext>
            </a:extLst>
          </p:cNvPr>
          <p:cNvSpPr>
            <a:spLocks noGrp="1"/>
          </p:cNvSpPr>
          <p:nvPr>
            <p:ph type="title"/>
          </p:nvPr>
        </p:nvSpPr>
        <p:spPr/>
        <p:txBody>
          <a:bodyPr>
            <a:normAutofit fontScale="90000"/>
          </a:bodyPr>
          <a:lstStyle/>
          <a:p>
            <a:r>
              <a:rPr lang="vi-VN" sz="3600" b="1" dirty="0"/>
              <a:t>NỘI DUNG TIẾP THEO</a:t>
            </a:r>
            <a:endParaRPr lang="vi-VN" sz="3600" dirty="0"/>
          </a:p>
        </p:txBody>
      </p:sp>
      <p:sp>
        <p:nvSpPr>
          <p:cNvPr id="7" name="Text Placeholder 6">
            <a:extLst>
              <a:ext uri="{FF2B5EF4-FFF2-40B4-BE49-F238E27FC236}">
                <a16:creationId xmlns:a16="http://schemas.microsoft.com/office/drawing/2014/main" id="{2D17D77E-37CB-4A5E-065F-2A8757DA9665}"/>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3FA75D4-3801-3083-7E80-A0BE97505BCE}"/>
              </a:ext>
            </a:extLst>
          </p:cNvPr>
          <p:cNvSpPr>
            <a:spLocks noGrp="1"/>
          </p:cNvSpPr>
          <p:nvPr>
            <p:ph type="sldNum" sz="quarter" idx="12"/>
          </p:nvPr>
        </p:nvSpPr>
        <p:spPr/>
        <p:txBody>
          <a:bodyPr/>
          <a:lstStyle/>
          <a:p>
            <a:pPr algn="ctr"/>
            <a:fld id="{28EBF41B-E76F-4E29-9B4C-26023309D029}" type="slidenum">
              <a:rPr lang="vi-VN" smtClean="0"/>
              <a:pPr algn="ctr"/>
              <a:t>5</a:t>
            </a:fld>
            <a:endParaRPr lang="vi-VN"/>
          </a:p>
        </p:txBody>
      </p:sp>
      <p:sp>
        <p:nvSpPr>
          <p:cNvPr id="2" name="Content Placeholder 6">
            <a:extLst>
              <a:ext uri="{FF2B5EF4-FFF2-40B4-BE49-F238E27FC236}">
                <a16:creationId xmlns:a16="http://schemas.microsoft.com/office/drawing/2014/main" id="{1AD985EC-8830-54CF-4799-1E90EF19E347}"/>
              </a:ext>
            </a:extLst>
          </p:cNvPr>
          <p:cNvSpPr txBox="1">
            <a:spLocks/>
          </p:cNvSpPr>
          <p:nvPr/>
        </p:nvSpPr>
        <p:spPr>
          <a:xfrm>
            <a:off x="412020" y="3792427"/>
            <a:ext cx="10515600" cy="1492063"/>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2.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Các</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phép</a:t>
            </a:r>
            <a:r>
              <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toán</a:t>
            </a:r>
            <a:endParaRPr lang="en-US"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Content Placeholder 6">
            <a:extLst>
              <a:ext uri="{FF2B5EF4-FFF2-40B4-BE49-F238E27FC236}">
                <a16:creationId xmlns:a16="http://schemas.microsoft.com/office/drawing/2014/main" id="{FAFD92F9-41DD-8DCF-ADBA-7E84BE863984}"/>
              </a:ext>
            </a:extLst>
          </p:cNvPr>
          <p:cNvSpPr txBox="1">
            <a:spLocks/>
          </p:cNvSpPr>
          <p:nvPr/>
        </p:nvSpPr>
        <p:spPr>
          <a:xfrm>
            <a:off x="412020" y="1285296"/>
            <a:ext cx="10515600" cy="633502"/>
          </a:xfrm>
          <a:prstGeom prst="rect">
            <a:avLst/>
          </a:prstGeom>
        </p:spPr>
        <p:txBody>
          <a:bodyPr vert="horz" lIns="91440" tIns="45720" rIns="91440" bIns="45720" rtlCol="0">
            <a:noAutofit/>
          </a:bodyPr>
          <a:lstStyle>
            <a:lvl1pPr marL="0" indent="0" algn="l" defTabSz="914354" rtl="0" eaLnBrk="1" latinLnBrk="0" hangingPunct="1">
              <a:lnSpc>
                <a:spcPct val="100000"/>
              </a:lnSpc>
              <a:spcBef>
                <a:spcPts val="1200"/>
              </a:spcBef>
              <a:buFontTx/>
              <a:buNone/>
              <a:defRPr lang="en-US" sz="2800" kern="1200">
                <a:solidFill>
                  <a:schemeClr val="tx1"/>
                </a:solidFill>
                <a:latin typeface="+mn-lt"/>
                <a:ea typeface="+mn-ea"/>
                <a:cs typeface="+mn-cs"/>
              </a:defRPr>
            </a:lvl1pPr>
            <a:lvl2pPr marL="457200" indent="0" algn="l" defTabSz="914354" rtl="0" eaLnBrk="1" latinLnBrk="0" hangingPunct="1">
              <a:lnSpc>
                <a:spcPct val="100000"/>
              </a:lnSpc>
              <a:spcBef>
                <a:spcPts val="600"/>
              </a:spcBef>
              <a:buFontTx/>
              <a:buNone/>
              <a:defRPr lang="en-US" sz="2400" kern="1200">
                <a:solidFill>
                  <a:schemeClr val="tx1"/>
                </a:solidFill>
                <a:latin typeface="+mn-lt"/>
                <a:ea typeface="+mn-ea"/>
                <a:cs typeface="+mn-cs"/>
              </a:defRPr>
            </a:lvl2pPr>
            <a:lvl3pPr marL="6858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3pPr>
            <a:lvl4pPr marL="9144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4pPr>
            <a:lvl5pPr marL="1143000" indent="0" algn="l" defTabSz="914354" rtl="0" eaLnBrk="1" latinLnBrk="0" hangingPunct="1">
              <a:lnSpc>
                <a:spcPct val="100000"/>
              </a:lnSpc>
              <a:spcBef>
                <a:spcPts val="600"/>
              </a:spcBef>
              <a:buFontTx/>
              <a:buNone/>
              <a:defRPr lang="en-US"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b="1" dirty="0">
                <a:latin typeface="Lato" panose="020F0502020204030203" pitchFamily="34" charset="0"/>
                <a:ea typeface="Lato" panose="020F0502020204030203" pitchFamily="34" charset="0"/>
                <a:cs typeface="Lato" panose="020F0502020204030203" pitchFamily="34" charset="0"/>
              </a:rPr>
              <a:t>Định </a:t>
            </a:r>
            <a:r>
              <a:rPr lang="en-US" b="1" dirty="0" err="1">
                <a:latin typeface="Lato" panose="020F0502020204030203" pitchFamily="34" charset="0"/>
                <a:ea typeface="Lato" panose="020F0502020204030203" pitchFamily="34" charset="0"/>
                <a:cs typeface="Lato" panose="020F0502020204030203" pitchFamily="34" charset="0"/>
              </a:rPr>
              <a:t>nghĩa</a:t>
            </a:r>
            <a:endParaRPr lang="en-US" b="1"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1.1 Đặt vấn đề</a:t>
            </a:r>
          </a:p>
          <a:p>
            <a:r>
              <a:rPr lang="en-US" dirty="0">
                <a:latin typeface="Lato" panose="020F0502020204030203" pitchFamily="34" charset="0"/>
                <a:ea typeface="Lato" panose="020F0502020204030203" pitchFamily="34" charset="0"/>
                <a:cs typeface="Lato" panose="020F0502020204030203" pitchFamily="34" charset="0"/>
              </a:rPr>
              <a:t>1.2 Tính </a:t>
            </a:r>
            <a:r>
              <a:rPr lang="en-US" dirty="0" err="1">
                <a:latin typeface="Lato" panose="020F0502020204030203" pitchFamily="34" charset="0"/>
                <a:ea typeface="Lato" panose="020F0502020204030203" pitchFamily="34" charset="0"/>
                <a:cs typeface="Lato" panose="020F0502020204030203" pitchFamily="34" charset="0"/>
              </a:rPr>
              <a:t>chất</a:t>
            </a:r>
            <a:r>
              <a:rPr lang="en-US" dirty="0">
                <a:latin typeface="Lato" panose="020F0502020204030203" pitchFamily="34" charset="0"/>
                <a:ea typeface="Lato" panose="020F0502020204030203" pitchFamily="34" charset="0"/>
                <a:cs typeface="Lato" panose="020F0502020204030203" pitchFamily="34" charset="0"/>
              </a:rPr>
              <a:t> đỏ đen</a:t>
            </a:r>
          </a:p>
          <a:p>
            <a:r>
              <a:rPr lang="en-US" dirty="0">
                <a:latin typeface="Lato" panose="020F0502020204030203" pitchFamily="34" charset="0"/>
                <a:ea typeface="Lato" panose="020F0502020204030203" pitchFamily="34" charset="0"/>
                <a:cs typeface="Lato" panose="020F0502020204030203" pitchFamily="34" charset="0"/>
              </a:rPr>
              <a:t>1.3 </a:t>
            </a:r>
            <a:r>
              <a:rPr lang="en-US" dirty="0" err="1">
                <a:latin typeface="Lato" panose="020F0502020204030203" pitchFamily="34" charset="0"/>
                <a:ea typeface="Lato" panose="020F0502020204030203" pitchFamily="34" charset="0"/>
                <a:cs typeface="Lato" panose="020F0502020204030203" pitchFamily="34" charset="0"/>
              </a:rPr>
              <a:t>Cài</a:t>
            </a:r>
            <a:r>
              <a:rPr lang="en-US" dirty="0">
                <a:latin typeface="Lato" panose="020F0502020204030203" pitchFamily="34" charset="0"/>
                <a:ea typeface="Lato" panose="020F0502020204030203" pitchFamily="34" charset="0"/>
                <a:cs typeface="Lato" panose="020F0502020204030203" pitchFamily="34" charset="0"/>
              </a:rPr>
              <a:t> đặt</a:t>
            </a:r>
          </a:p>
        </p:txBody>
      </p:sp>
    </p:spTree>
    <p:extLst>
      <p:ext uri="{BB962C8B-B14F-4D97-AF65-F5344CB8AC3E}">
        <p14:creationId xmlns:p14="http://schemas.microsoft.com/office/powerpoint/2010/main" val="539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1.1. </a:t>
            </a:r>
            <a:r>
              <a:rPr lang="en-US" dirty="0" err="1"/>
              <a:t>Đặt</a:t>
            </a:r>
            <a:r>
              <a:rPr lang="en-US" dirty="0"/>
              <a:t> </a:t>
            </a:r>
            <a:r>
              <a:rPr lang="en-US" dirty="0" err="1"/>
              <a:t>vấn</a:t>
            </a:r>
            <a:r>
              <a:rPr lang="en-US" dirty="0"/>
              <a:t> </a:t>
            </a:r>
            <a:r>
              <a:rPr lang="en-US" dirty="0" err="1"/>
              <a:t>đề</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6</a:t>
            </a:fld>
            <a:endParaRPr lang="vi-VN"/>
          </a:p>
        </p:txBody>
      </p:sp>
      <mc:AlternateContent xmlns:mc="http://schemas.openxmlformats.org/markup-compatibility/2006">
        <mc:Choice xmlns:a14="http://schemas.microsoft.com/office/drawing/2010/main" Requires="a14">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79853" y="1382931"/>
                <a:ext cx="10803814" cy="1636602"/>
              </a:xfrm>
              <a:prstGeom prst="rect">
                <a:avLst/>
              </a:prstGeom>
              <a:noFill/>
              <a:ln w="9525">
                <a:noFill/>
                <a:miter lim="800000"/>
                <a:headEnd/>
                <a:tailEnd/>
              </a:ln>
            </p:spPr>
            <p:txBody>
              <a:bodyPr wrap="square">
                <a:spAutoFit/>
              </a:bodyPr>
              <a:lstStyle/>
              <a:p>
                <a:pPr marL="342900" indent="-342900" eaLnBrk="0" hangingPunct="0">
                  <a:lnSpc>
                    <a:spcPct val="130000"/>
                  </a:lnSpc>
                  <a:spcBef>
                    <a:spcPts val="600"/>
                  </a:spcBef>
                  <a:spcAft>
                    <a:spcPts val="600"/>
                  </a:spcAft>
                  <a:buFont typeface="Wingdings" panose="05000000000000000000" pitchFamily="2" charset="2"/>
                  <a:buChar char="§"/>
                </a:pP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Trên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nhị</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phân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tìm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kiếm</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với</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chiều</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cao</a:t>
                </a:r>
                <a:r>
                  <a:rPr lang="en-US" sz="2400" i="1" dirty="0">
                    <a:solidFill>
                      <a:srgbClr val="002060"/>
                    </a:solidFill>
                    <a:latin typeface="Lato" panose="020F0502020204030203" pitchFamily="34" charset="0"/>
                    <a:ea typeface="Lato" panose="020F0502020204030203" pitchFamily="34" charset="0"/>
                    <a:cs typeface="Lato" panose="020F0502020204030203" pitchFamily="34" charset="0"/>
                  </a:rPr>
                  <a:t> h</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tất</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cả</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các</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phép</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toán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cơ</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bản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đều</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thời</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gian</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tính</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4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4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i="1" dirty="0">
                    <a:solidFill>
                      <a:srgbClr val="FF0000"/>
                    </a:solidFill>
                    <a:latin typeface="Lato" panose="020F0502020204030203" pitchFamily="34" charset="0"/>
                    <a:ea typeface="Lato" panose="020F0502020204030203" pitchFamily="34" charset="0"/>
                    <a:cs typeface="Lato" panose="020F0502020204030203" pitchFamily="34" charset="0"/>
                  </a:rPr>
                  <a:t>O</a:t>
                </a:r>
                <a:r>
                  <a:rPr lang="en-US" dirty="0">
                    <a:solidFill>
                      <a:srgbClr val="FF0000"/>
                    </a:solidFill>
                    <a:latin typeface="Lato" panose="020F0502020204030203" pitchFamily="34" charset="0"/>
                    <a:ea typeface="Lato" panose="020F0502020204030203" pitchFamily="34" charset="0"/>
                    <a:cs typeface="Lato" panose="020F0502020204030203" pitchFamily="34" charset="0"/>
                  </a:rPr>
                  <a:t>(</a:t>
                </a:r>
                <a:r>
                  <a:rPr lang="en-US" i="1" dirty="0">
                    <a:solidFill>
                      <a:srgbClr val="FF0000"/>
                    </a:solidFill>
                    <a:latin typeface="Lato" panose="020F0502020204030203" pitchFamily="34" charset="0"/>
                    <a:ea typeface="Lato" panose="020F0502020204030203" pitchFamily="34" charset="0"/>
                    <a:cs typeface="Lato" panose="020F0502020204030203" pitchFamily="34" charset="0"/>
                  </a:rPr>
                  <a:t>h</a:t>
                </a:r>
                <a:r>
                  <a:rPr lang="en-US" dirty="0">
                    <a:solidFill>
                      <a:srgbClr val="FF0000"/>
                    </a:solidFill>
                    <a:latin typeface="Lato" panose="020F0502020204030203" pitchFamily="34" charset="0"/>
                    <a:ea typeface="Lato" panose="020F0502020204030203" pitchFamily="34" charset="0"/>
                    <a:cs typeface="Lato" panose="020F0502020204030203" pitchFamily="34" charset="0"/>
                  </a:rPr>
                  <a:t>)</a:t>
                </a:r>
                <a:r>
                  <a:rPr lang="en-US" dirty="0">
                    <a:solidFill>
                      <a:srgbClr val="FF00FF"/>
                    </a:solidFill>
                    <a:latin typeface="Lato" panose="020F0502020204030203" pitchFamily="34" charset="0"/>
                    <a:ea typeface="Lato" panose="020F0502020204030203" pitchFamily="34" charset="0"/>
                    <a:cs typeface="Lato" panose="020F0502020204030203" pitchFamily="34" charset="0"/>
                  </a:rPr>
                  <a:t>. </a:t>
                </a:r>
              </a:p>
              <a:p>
                <a:pPr marL="342900" indent="-342900" eaLnBrk="0" hangingPunct="0">
                  <a:lnSpc>
                    <a:spcPct val="130000"/>
                  </a:lnSpc>
                  <a:spcBef>
                    <a:spcPts val="600"/>
                  </a:spcBef>
                  <a:spcAft>
                    <a:spcPts val="600"/>
                  </a:spcAft>
                  <a:buFont typeface="Wingdings" panose="05000000000000000000" pitchFamily="2" charset="2"/>
                  <a:buChar char="§"/>
                </a:pPr>
                <a:r>
                  <a:rPr lang="en-US" sz="2400" dirty="0">
                    <a:latin typeface="Lato" panose="020F0502020204030203" pitchFamily="34" charset="0"/>
                    <a:ea typeface="Lato" panose="020F0502020204030203" pitchFamily="34" charset="0"/>
                    <a:cs typeface="Lato" panose="020F0502020204030203" pitchFamily="34" charset="0"/>
                  </a:rPr>
                  <a:t>Trong </a:t>
                </a:r>
                <a:r>
                  <a:rPr lang="en-US" sz="2400" dirty="0" err="1">
                    <a:latin typeface="Lato" panose="020F0502020204030203" pitchFamily="34" charset="0"/>
                    <a:ea typeface="Lato" panose="020F0502020204030203" pitchFamily="34" charset="0"/>
                    <a:cs typeface="Lato" panose="020F0502020204030203" pitchFamily="34" charset="0"/>
                  </a:rPr>
                  <a:t>tình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huống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tồi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nhất</a:t>
                </a:r>
                <a:r>
                  <a:rPr lang="en-US" sz="2400" b="1"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 = </m:t>
                    </m:r>
                    <m:r>
                      <a:rPr lang="en-US" sz="2400" i="1" dirty="0" smtClean="0">
                        <a:latin typeface="Cambria Math" panose="02040503050406030204" pitchFamily="18" charset="0"/>
                      </a:rPr>
                      <m:t>𝑛</m:t>
                    </m:r>
                  </m:oMath>
                </a14:m>
                <a:endParaRPr lang="en-US" sz="2400"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4" name="Text Box 4">
                <a:extLst>
                  <a:ext uri="{FF2B5EF4-FFF2-40B4-BE49-F238E27FC236}">
                    <a16:creationId xmlns:a16="http://schemas.microsoft.com/office/drawing/2014/main" id="{F484AE29-BA0B-A6DD-A810-313527C4C8DD}"/>
                  </a:ext>
                </a:extLst>
              </p:cNvPr>
              <p:cNvSpPr txBox="1">
                <a:spLocks noRot="1" noChangeAspect="1" noMove="1" noResize="1" noEditPoints="1" noAdjustHandles="1" noChangeArrowheads="1" noChangeShapeType="1" noTextEdit="1"/>
              </p:cNvSpPr>
              <p:nvPr/>
            </p:nvSpPr>
            <p:spPr bwMode="auto">
              <a:xfrm>
                <a:off x="379853" y="1382931"/>
                <a:ext cx="10803814" cy="1636602"/>
              </a:xfrm>
              <a:prstGeom prst="rect">
                <a:avLst/>
              </a:prstGeom>
              <a:blipFill>
                <a:blip r:embed="rId4"/>
                <a:stretch>
                  <a:fillRect l="-733" b="-7836"/>
                </a:stretch>
              </a:blipFill>
              <a:ln w="9525">
                <a:noFill/>
                <a:miter lim="800000"/>
                <a:headEnd/>
                <a:tailEnd/>
              </a:ln>
            </p:spPr>
            <p:txBody>
              <a:bodyPr/>
              <a:lstStyle/>
              <a:p>
                <a:r>
                  <a:rPr lang="en-US">
                    <a:noFill/>
                  </a:rPr>
                  <a:t> </a:t>
                </a:r>
              </a:p>
            </p:txBody>
          </p:sp>
        </mc:Fallback>
      </mc:AlternateContent>
      <p:sp>
        <p:nvSpPr>
          <p:cNvPr id="6" name="Text Box 5">
            <a:extLst>
              <a:ext uri="{FF2B5EF4-FFF2-40B4-BE49-F238E27FC236}">
                <a16:creationId xmlns:a16="http://schemas.microsoft.com/office/drawing/2014/main" id="{05C8440A-A254-35FC-5090-10EF5276354F}"/>
              </a:ext>
            </a:extLst>
          </p:cNvPr>
          <p:cNvSpPr txBox="1">
            <a:spLocks noChangeArrowheads="1"/>
          </p:cNvSpPr>
          <p:nvPr/>
        </p:nvSpPr>
        <p:spPr bwMode="auto">
          <a:xfrm>
            <a:off x="557566" y="5817473"/>
            <a:ext cx="6681637" cy="430887"/>
          </a:xfrm>
          <a:prstGeom prst="rect">
            <a:avLst/>
          </a:prstGeom>
          <a:noFill/>
          <a:ln w="9525">
            <a:noFill/>
            <a:miter lim="800000"/>
            <a:headEnd/>
            <a:tailEnd/>
          </a:ln>
        </p:spPr>
        <p:txBody>
          <a:bodyPr wrap="none">
            <a:spAutoFit/>
          </a:bodyPr>
          <a:lstStyle/>
          <a:p>
            <a:pPr eaLnBrk="0" hangingPunct="0"/>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Vấn</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đề</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đặt</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ra</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b="1"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200" b="1"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cách</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nào</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đảm</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bảo</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i="1" dirty="0">
                <a:solidFill>
                  <a:srgbClr val="002060"/>
                </a:solidFill>
                <a:latin typeface="Lato" panose="020F0502020204030203" pitchFamily="34" charset="0"/>
                <a:ea typeface="Lato" panose="020F0502020204030203" pitchFamily="34" charset="0"/>
                <a:cs typeface="Lato" panose="020F0502020204030203" pitchFamily="34" charset="0"/>
              </a:rPr>
              <a:t>h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i="1" dirty="0">
                <a:solidFill>
                  <a:srgbClr val="002060"/>
                </a:solidFill>
                <a:latin typeface="Lato" panose="020F0502020204030203" pitchFamily="34" charset="0"/>
                <a:ea typeface="Lato" panose="020F0502020204030203" pitchFamily="34" charset="0"/>
                <a:cs typeface="Lato" panose="020F0502020204030203" pitchFamily="34" charset="0"/>
              </a:rPr>
              <a:t>O</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(log </a:t>
            </a:r>
            <a:r>
              <a:rPr lang="en-US" sz="2200" i="1" dirty="0">
                <a:solidFill>
                  <a:srgbClr val="002060"/>
                </a:solidFill>
                <a:latin typeface="Lato" panose="020F0502020204030203" pitchFamily="34" charset="0"/>
                <a:ea typeface="Lato" panose="020F0502020204030203" pitchFamily="34" charset="0"/>
                <a:cs typeface="Lato" panose="020F0502020204030203" pitchFamily="34" charset="0"/>
              </a:rPr>
              <a:t>n</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p>
        </p:txBody>
      </p:sp>
      <p:sp>
        <p:nvSpPr>
          <p:cNvPr id="7" name="Oval 7">
            <a:extLst>
              <a:ext uri="{FF2B5EF4-FFF2-40B4-BE49-F238E27FC236}">
                <a16:creationId xmlns:a16="http://schemas.microsoft.com/office/drawing/2014/main" id="{B1ADA63E-DC2F-663D-CC39-B7584EDDD222}"/>
              </a:ext>
            </a:extLst>
          </p:cNvPr>
          <p:cNvSpPr>
            <a:spLocks noChangeArrowheads="1"/>
          </p:cNvSpPr>
          <p:nvPr/>
        </p:nvSpPr>
        <p:spPr bwMode="auto">
          <a:xfrm>
            <a:off x="2585180" y="3764225"/>
            <a:ext cx="457200" cy="457200"/>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grpSp>
        <p:nvGrpSpPr>
          <p:cNvPr id="8" name="Group 12">
            <a:extLst>
              <a:ext uri="{FF2B5EF4-FFF2-40B4-BE49-F238E27FC236}">
                <a16:creationId xmlns:a16="http://schemas.microsoft.com/office/drawing/2014/main" id="{0EDB2EDD-6615-3EF9-96F6-67E356BAC310}"/>
              </a:ext>
            </a:extLst>
          </p:cNvPr>
          <p:cNvGrpSpPr>
            <a:grpSpLocks/>
          </p:cNvGrpSpPr>
          <p:nvPr/>
        </p:nvGrpSpPr>
        <p:grpSpPr bwMode="auto">
          <a:xfrm>
            <a:off x="4109180" y="3764225"/>
            <a:ext cx="990600" cy="990600"/>
            <a:chOff x="1920" y="2160"/>
            <a:chExt cx="624" cy="624"/>
          </a:xfrm>
        </p:grpSpPr>
        <p:sp>
          <p:nvSpPr>
            <p:cNvPr id="9" name="Oval 8">
              <a:extLst>
                <a:ext uri="{FF2B5EF4-FFF2-40B4-BE49-F238E27FC236}">
                  <a16:creationId xmlns:a16="http://schemas.microsoft.com/office/drawing/2014/main" id="{7AB4F982-2756-D6A5-3075-55776CAC3CDC}"/>
                </a:ext>
              </a:extLst>
            </p:cNvPr>
            <p:cNvSpPr>
              <a:spLocks noChangeArrowheads="1"/>
            </p:cNvSpPr>
            <p:nvPr/>
          </p:nvSpPr>
          <p:spPr bwMode="auto">
            <a:xfrm>
              <a:off x="1920" y="2160"/>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0" name="Oval 10">
              <a:extLst>
                <a:ext uri="{FF2B5EF4-FFF2-40B4-BE49-F238E27FC236}">
                  <a16:creationId xmlns:a16="http://schemas.microsoft.com/office/drawing/2014/main" id="{A6847019-666F-194B-63C1-6B228EE2C12E}"/>
                </a:ext>
              </a:extLst>
            </p:cNvPr>
            <p:cNvSpPr>
              <a:spLocks noChangeArrowheads="1"/>
            </p:cNvSpPr>
            <p:nvPr/>
          </p:nvSpPr>
          <p:spPr bwMode="auto">
            <a:xfrm>
              <a:off x="2256" y="2496"/>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12" name="Line 11">
              <a:extLst>
                <a:ext uri="{FF2B5EF4-FFF2-40B4-BE49-F238E27FC236}">
                  <a16:creationId xmlns:a16="http://schemas.microsoft.com/office/drawing/2014/main" id="{2C8E7A0B-A69A-2CAA-465E-6AA28FDF4D66}"/>
                </a:ext>
              </a:extLst>
            </p:cNvPr>
            <p:cNvSpPr>
              <a:spLocks noChangeShapeType="1"/>
            </p:cNvSpPr>
            <p:nvPr/>
          </p:nvSpPr>
          <p:spPr bwMode="auto">
            <a:xfrm>
              <a:off x="2160" y="2400"/>
              <a:ext cx="144" cy="144"/>
            </a:xfrm>
            <a:prstGeom prst="line">
              <a:avLst/>
            </a:prstGeom>
            <a:noFill/>
            <a:ln w="25400">
              <a:solidFill>
                <a:schemeClr val="tx1"/>
              </a:solidFill>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grpSp>
        <p:nvGrpSpPr>
          <p:cNvPr id="13" name="Group 25">
            <a:extLst>
              <a:ext uri="{FF2B5EF4-FFF2-40B4-BE49-F238E27FC236}">
                <a16:creationId xmlns:a16="http://schemas.microsoft.com/office/drawing/2014/main" id="{85D43700-2733-C4B2-B015-680395CD36EB}"/>
              </a:ext>
            </a:extLst>
          </p:cNvPr>
          <p:cNvGrpSpPr>
            <a:grpSpLocks/>
          </p:cNvGrpSpPr>
          <p:nvPr/>
        </p:nvGrpSpPr>
        <p:grpSpPr bwMode="auto">
          <a:xfrm>
            <a:off x="5937980" y="3764226"/>
            <a:ext cx="1500188" cy="1552575"/>
            <a:chOff x="3120" y="2160"/>
            <a:chExt cx="945" cy="978"/>
          </a:xfrm>
        </p:grpSpPr>
        <p:grpSp>
          <p:nvGrpSpPr>
            <p:cNvPr id="14" name="Group 13">
              <a:extLst>
                <a:ext uri="{FF2B5EF4-FFF2-40B4-BE49-F238E27FC236}">
                  <a16:creationId xmlns:a16="http://schemas.microsoft.com/office/drawing/2014/main" id="{68D3D35E-953D-777C-A9DC-BF0A4A40714E}"/>
                </a:ext>
              </a:extLst>
            </p:cNvPr>
            <p:cNvGrpSpPr>
              <a:grpSpLocks/>
            </p:cNvGrpSpPr>
            <p:nvPr/>
          </p:nvGrpSpPr>
          <p:grpSpPr bwMode="auto">
            <a:xfrm>
              <a:off x="3120" y="2160"/>
              <a:ext cx="624" cy="624"/>
              <a:chOff x="1920" y="2160"/>
              <a:chExt cx="624" cy="624"/>
            </a:xfrm>
          </p:grpSpPr>
          <p:sp>
            <p:nvSpPr>
              <p:cNvPr id="17" name="Oval 14">
                <a:extLst>
                  <a:ext uri="{FF2B5EF4-FFF2-40B4-BE49-F238E27FC236}">
                    <a16:creationId xmlns:a16="http://schemas.microsoft.com/office/drawing/2014/main" id="{CC3B4A6D-FBDD-9D87-CEA9-DA248D095972}"/>
                  </a:ext>
                </a:extLst>
              </p:cNvPr>
              <p:cNvSpPr>
                <a:spLocks noChangeArrowheads="1"/>
              </p:cNvSpPr>
              <p:nvPr/>
            </p:nvSpPr>
            <p:spPr bwMode="auto">
              <a:xfrm>
                <a:off x="1920" y="2160"/>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8" name="Oval 15">
                <a:extLst>
                  <a:ext uri="{FF2B5EF4-FFF2-40B4-BE49-F238E27FC236}">
                    <a16:creationId xmlns:a16="http://schemas.microsoft.com/office/drawing/2014/main" id="{A2EFE97E-1DB3-002F-C7DD-E403B5DA6C83}"/>
                  </a:ext>
                </a:extLst>
              </p:cNvPr>
              <p:cNvSpPr>
                <a:spLocks noChangeArrowheads="1"/>
              </p:cNvSpPr>
              <p:nvPr/>
            </p:nvSpPr>
            <p:spPr bwMode="auto">
              <a:xfrm>
                <a:off x="2256" y="2496"/>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19" name="Line 16">
                <a:extLst>
                  <a:ext uri="{FF2B5EF4-FFF2-40B4-BE49-F238E27FC236}">
                    <a16:creationId xmlns:a16="http://schemas.microsoft.com/office/drawing/2014/main" id="{FD863744-E18F-A9D1-6D30-01E72E6E04B4}"/>
                  </a:ext>
                </a:extLst>
              </p:cNvPr>
              <p:cNvSpPr>
                <a:spLocks noChangeShapeType="1"/>
              </p:cNvSpPr>
              <p:nvPr/>
            </p:nvSpPr>
            <p:spPr bwMode="auto">
              <a:xfrm>
                <a:off x="2160" y="2400"/>
                <a:ext cx="144" cy="144"/>
              </a:xfrm>
              <a:prstGeom prst="line">
                <a:avLst/>
              </a:prstGeom>
              <a:noFill/>
              <a:ln w="25400">
                <a:solidFill>
                  <a:schemeClr val="tx1"/>
                </a:solidFill>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15" name="Oval 17">
              <a:extLst>
                <a:ext uri="{FF2B5EF4-FFF2-40B4-BE49-F238E27FC236}">
                  <a16:creationId xmlns:a16="http://schemas.microsoft.com/office/drawing/2014/main" id="{6026C7BE-3E40-6164-2934-CE6FDBFEE3E6}"/>
                </a:ext>
              </a:extLst>
            </p:cNvPr>
            <p:cNvSpPr>
              <a:spLocks noChangeArrowheads="1"/>
            </p:cNvSpPr>
            <p:nvPr/>
          </p:nvSpPr>
          <p:spPr bwMode="auto">
            <a:xfrm>
              <a:off x="3777" y="2850"/>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16" name="Line 18">
              <a:extLst>
                <a:ext uri="{FF2B5EF4-FFF2-40B4-BE49-F238E27FC236}">
                  <a16:creationId xmlns:a16="http://schemas.microsoft.com/office/drawing/2014/main" id="{BA9F589C-9BA4-B951-8EC0-9B9441FE6444}"/>
                </a:ext>
              </a:extLst>
            </p:cNvPr>
            <p:cNvSpPr>
              <a:spLocks noChangeShapeType="1"/>
            </p:cNvSpPr>
            <p:nvPr/>
          </p:nvSpPr>
          <p:spPr bwMode="auto">
            <a:xfrm>
              <a:off x="3696" y="2736"/>
              <a:ext cx="144" cy="144"/>
            </a:xfrm>
            <a:prstGeom prst="line">
              <a:avLst/>
            </a:prstGeom>
            <a:noFill/>
            <a:ln w="25400">
              <a:solidFill>
                <a:schemeClr val="tx1"/>
              </a:solidFill>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grpSp>
        <p:nvGrpSpPr>
          <p:cNvPr id="20" name="Group 45">
            <a:extLst>
              <a:ext uri="{FF2B5EF4-FFF2-40B4-BE49-F238E27FC236}">
                <a16:creationId xmlns:a16="http://schemas.microsoft.com/office/drawing/2014/main" id="{3A9B4D47-EE00-11AE-2349-72DCD0E2CCAF}"/>
              </a:ext>
            </a:extLst>
          </p:cNvPr>
          <p:cNvGrpSpPr>
            <a:grpSpLocks/>
          </p:cNvGrpSpPr>
          <p:nvPr/>
        </p:nvGrpSpPr>
        <p:grpSpPr bwMode="auto">
          <a:xfrm>
            <a:off x="7919180" y="3535625"/>
            <a:ext cx="2057400" cy="2286000"/>
            <a:chOff x="4032" y="2112"/>
            <a:chExt cx="1296" cy="1440"/>
          </a:xfrm>
        </p:grpSpPr>
        <p:sp>
          <p:nvSpPr>
            <p:cNvPr id="21" name="Line 24">
              <a:extLst>
                <a:ext uri="{FF2B5EF4-FFF2-40B4-BE49-F238E27FC236}">
                  <a16:creationId xmlns:a16="http://schemas.microsoft.com/office/drawing/2014/main" id="{2B7E5477-BB63-2683-A48B-176F2E35213E}"/>
                </a:ext>
              </a:extLst>
            </p:cNvPr>
            <p:cNvSpPr>
              <a:spLocks noChangeShapeType="1"/>
            </p:cNvSpPr>
            <p:nvPr/>
          </p:nvSpPr>
          <p:spPr bwMode="auto">
            <a:xfrm>
              <a:off x="4896" y="3072"/>
              <a:ext cx="240" cy="240"/>
            </a:xfrm>
            <a:prstGeom prst="line">
              <a:avLst/>
            </a:prstGeom>
            <a:noFill/>
            <a:ln w="25400">
              <a:solidFill>
                <a:schemeClr val="tx1"/>
              </a:solidFill>
              <a:prstDash val="dash"/>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22" name="Group 26">
              <a:extLst>
                <a:ext uri="{FF2B5EF4-FFF2-40B4-BE49-F238E27FC236}">
                  <a16:creationId xmlns:a16="http://schemas.microsoft.com/office/drawing/2014/main" id="{A5900CB6-9D16-0C6D-E68D-36098FB50041}"/>
                </a:ext>
              </a:extLst>
            </p:cNvPr>
            <p:cNvGrpSpPr>
              <a:grpSpLocks/>
            </p:cNvGrpSpPr>
            <p:nvPr/>
          </p:nvGrpSpPr>
          <p:grpSpPr bwMode="auto">
            <a:xfrm>
              <a:off x="4032" y="2112"/>
              <a:ext cx="945" cy="978"/>
              <a:chOff x="3120" y="2160"/>
              <a:chExt cx="945" cy="978"/>
            </a:xfrm>
          </p:grpSpPr>
          <p:grpSp>
            <p:nvGrpSpPr>
              <p:cNvPr id="24" name="Group 27">
                <a:extLst>
                  <a:ext uri="{FF2B5EF4-FFF2-40B4-BE49-F238E27FC236}">
                    <a16:creationId xmlns:a16="http://schemas.microsoft.com/office/drawing/2014/main" id="{9C625AC5-4231-B885-ED8F-C6D7487EF247}"/>
                  </a:ext>
                </a:extLst>
              </p:cNvPr>
              <p:cNvGrpSpPr>
                <a:grpSpLocks/>
              </p:cNvGrpSpPr>
              <p:nvPr/>
            </p:nvGrpSpPr>
            <p:grpSpPr bwMode="auto">
              <a:xfrm>
                <a:off x="3120" y="2160"/>
                <a:ext cx="624" cy="624"/>
                <a:chOff x="1920" y="2160"/>
                <a:chExt cx="624" cy="624"/>
              </a:xfrm>
            </p:grpSpPr>
            <p:sp>
              <p:nvSpPr>
                <p:cNvPr id="27" name="Oval 28">
                  <a:extLst>
                    <a:ext uri="{FF2B5EF4-FFF2-40B4-BE49-F238E27FC236}">
                      <a16:creationId xmlns:a16="http://schemas.microsoft.com/office/drawing/2014/main" id="{2CD6D5CC-46BC-698B-7079-0FE1E43BEBA1}"/>
                    </a:ext>
                  </a:extLst>
                </p:cNvPr>
                <p:cNvSpPr>
                  <a:spLocks noChangeArrowheads="1"/>
                </p:cNvSpPr>
                <p:nvPr/>
              </p:nvSpPr>
              <p:spPr bwMode="auto">
                <a:xfrm>
                  <a:off x="1920" y="2160"/>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28" name="Oval 29">
                  <a:extLst>
                    <a:ext uri="{FF2B5EF4-FFF2-40B4-BE49-F238E27FC236}">
                      <a16:creationId xmlns:a16="http://schemas.microsoft.com/office/drawing/2014/main" id="{4DA60BC0-17F0-2763-128C-7F71F3782E73}"/>
                    </a:ext>
                  </a:extLst>
                </p:cNvPr>
                <p:cNvSpPr>
                  <a:spLocks noChangeArrowheads="1"/>
                </p:cNvSpPr>
                <p:nvPr/>
              </p:nvSpPr>
              <p:spPr bwMode="auto">
                <a:xfrm>
                  <a:off x="2256" y="2496"/>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29" name="Line 30">
                  <a:extLst>
                    <a:ext uri="{FF2B5EF4-FFF2-40B4-BE49-F238E27FC236}">
                      <a16:creationId xmlns:a16="http://schemas.microsoft.com/office/drawing/2014/main" id="{DFBF70E6-2364-687D-AE1F-CC16F8FF6BF7}"/>
                    </a:ext>
                  </a:extLst>
                </p:cNvPr>
                <p:cNvSpPr>
                  <a:spLocks noChangeShapeType="1"/>
                </p:cNvSpPr>
                <p:nvPr/>
              </p:nvSpPr>
              <p:spPr bwMode="auto">
                <a:xfrm>
                  <a:off x="2160" y="2400"/>
                  <a:ext cx="144" cy="144"/>
                </a:xfrm>
                <a:prstGeom prst="line">
                  <a:avLst/>
                </a:prstGeom>
                <a:noFill/>
                <a:ln w="25400">
                  <a:solidFill>
                    <a:schemeClr val="tx1"/>
                  </a:solidFill>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25" name="Oval 31">
                <a:extLst>
                  <a:ext uri="{FF2B5EF4-FFF2-40B4-BE49-F238E27FC236}">
                    <a16:creationId xmlns:a16="http://schemas.microsoft.com/office/drawing/2014/main" id="{3F88E976-EA6E-FB19-30BC-6BB35C0A9E11}"/>
                  </a:ext>
                </a:extLst>
              </p:cNvPr>
              <p:cNvSpPr>
                <a:spLocks noChangeArrowheads="1"/>
              </p:cNvSpPr>
              <p:nvPr/>
            </p:nvSpPr>
            <p:spPr bwMode="auto">
              <a:xfrm>
                <a:off x="3777" y="2850"/>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26" name="Line 32">
                <a:extLst>
                  <a:ext uri="{FF2B5EF4-FFF2-40B4-BE49-F238E27FC236}">
                    <a16:creationId xmlns:a16="http://schemas.microsoft.com/office/drawing/2014/main" id="{E05067D3-01C2-82C4-35E4-991B75096E48}"/>
                  </a:ext>
                </a:extLst>
              </p:cNvPr>
              <p:cNvSpPr>
                <a:spLocks noChangeShapeType="1"/>
              </p:cNvSpPr>
              <p:nvPr/>
            </p:nvSpPr>
            <p:spPr bwMode="auto">
              <a:xfrm>
                <a:off x="3696" y="2736"/>
                <a:ext cx="144" cy="144"/>
              </a:xfrm>
              <a:prstGeom prst="line">
                <a:avLst/>
              </a:prstGeom>
              <a:noFill/>
              <a:ln w="25400">
                <a:solidFill>
                  <a:schemeClr val="tx1"/>
                </a:solidFill>
                <a:round/>
                <a:headEnd/>
                <a:tailEnd/>
              </a:ln>
            </p:spPr>
            <p:txBody>
              <a:bodyPr/>
              <a:lstStyle/>
              <a:p>
                <a:endParaRPr lang="en-US">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23" name="Oval 33">
              <a:extLst>
                <a:ext uri="{FF2B5EF4-FFF2-40B4-BE49-F238E27FC236}">
                  <a16:creationId xmlns:a16="http://schemas.microsoft.com/office/drawing/2014/main" id="{A644E2C1-3766-C568-4A79-1FC836C390F9}"/>
                </a:ext>
              </a:extLst>
            </p:cNvPr>
            <p:cNvSpPr>
              <a:spLocks noChangeArrowheads="1"/>
            </p:cNvSpPr>
            <p:nvPr/>
          </p:nvSpPr>
          <p:spPr bwMode="auto">
            <a:xfrm>
              <a:off x="5040" y="3264"/>
              <a:ext cx="288" cy="288"/>
            </a:xfrm>
            <a:prstGeom prst="ellipse">
              <a:avLst/>
            </a:prstGeom>
            <a:solidFill>
              <a:schemeClr val="accent1"/>
            </a:solidFill>
            <a:ln w="9525">
              <a:solidFill>
                <a:schemeClr val="tx1"/>
              </a:solidFill>
              <a:round/>
              <a:headEnd/>
              <a:tailEnd/>
            </a:ln>
          </p:spPr>
          <p:txBody>
            <a:bodyPr wrap="none" anchor="ctr"/>
            <a:lstStyle/>
            <a:p>
              <a:pPr algn="ctr" eaLnBrk="0" hangingPunct="0"/>
              <a:r>
                <a:rPr lang="en-US" i="1" dirty="0">
                  <a:solidFill>
                    <a:schemeClr val="bg1"/>
                  </a:solidFill>
                  <a:latin typeface="Lato" panose="020F0502020204030203" pitchFamily="34" charset="0"/>
                  <a:ea typeface="Lato" panose="020F0502020204030203" pitchFamily="34" charset="0"/>
                  <a:cs typeface="Lato" panose="020F0502020204030203" pitchFamily="34" charset="0"/>
                </a:rPr>
                <a:t>n</a:t>
              </a:r>
            </a:p>
          </p:txBody>
        </p:sp>
      </p:grpSp>
      <p:grpSp>
        <p:nvGrpSpPr>
          <p:cNvPr id="30" name="Group 43">
            <a:extLst>
              <a:ext uri="{FF2B5EF4-FFF2-40B4-BE49-F238E27FC236}">
                <a16:creationId xmlns:a16="http://schemas.microsoft.com/office/drawing/2014/main" id="{42DB5963-3DDD-DBF0-F35D-05E3ACA68B8B}"/>
              </a:ext>
            </a:extLst>
          </p:cNvPr>
          <p:cNvGrpSpPr>
            <a:grpSpLocks/>
          </p:cNvGrpSpPr>
          <p:nvPr/>
        </p:nvGrpSpPr>
        <p:grpSpPr bwMode="auto">
          <a:xfrm>
            <a:off x="6928580" y="3764229"/>
            <a:ext cx="990600" cy="523876"/>
            <a:chOff x="3360" y="2154"/>
            <a:chExt cx="624" cy="330"/>
          </a:xfrm>
        </p:grpSpPr>
        <p:sp>
          <p:nvSpPr>
            <p:cNvPr id="31" name="AutoShape 36">
              <a:extLst>
                <a:ext uri="{FF2B5EF4-FFF2-40B4-BE49-F238E27FC236}">
                  <a16:creationId xmlns:a16="http://schemas.microsoft.com/office/drawing/2014/main" id="{3CEDEB86-2C93-BA06-1668-C411DB4514D8}"/>
                </a:ext>
              </a:extLst>
            </p:cNvPr>
            <p:cNvSpPr>
              <a:spLocks noChangeArrowheads="1"/>
            </p:cNvSpPr>
            <p:nvPr/>
          </p:nvSpPr>
          <p:spPr bwMode="auto">
            <a:xfrm>
              <a:off x="3360" y="2304"/>
              <a:ext cx="144" cy="144"/>
            </a:xfrm>
            <a:prstGeom prst="rightArrow">
              <a:avLst>
                <a:gd name="adj1" fmla="val 50000"/>
                <a:gd name="adj2" fmla="val 25000"/>
              </a:avLst>
            </a:prstGeom>
            <a:solidFill>
              <a:schemeClr val="tx2">
                <a:lumMod val="75000"/>
                <a:lumOff val="25000"/>
              </a:schemeClr>
            </a:solidFill>
            <a:ln w="9525">
              <a:noFill/>
              <a:miter lim="800000"/>
              <a:headEnd/>
              <a:tailEnd/>
            </a:ln>
          </p:spPr>
          <p:txBody>
            <a:bodyPr wrap="none" anchor="ctr"/>
            <a:lstStyle/>
            <a:p>
              <a:pPr eaLnBrk="0" hangingPunct="0"/>
              <a:endParaRPr lang="en-US">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2" name="AutoShape 37">
              <a:extLst>
                <a:ext uri="{FF2B5EF4-FFF2-40B4-BE49-F238E27FC236}">
                  <a16:creationId xmlns:a16="http://schemas.microsoft.com/office/drawing/2014/main" id="{6072CE3C-18F6-7D4B-FA13-334FC6AB2E05}"/>
                </a:ext>
              </a:extLst>
            </p:cNvPr>
            <p:cNvSpPr>
              <a:spLocks noChangeArrowheads="1"/>
            </p:cNvSpPr>
            <p:nvPr/>
          </p:nvSpPr>
          <p:spPr bwMode="auto">
            <a:xfrm>
              <a:off x="3840" y="2304"/>
              <a:ext cx="144" cy="144"/>
            </a:xfrm>
            <a:prstGeom prst="rightArrow">
              <a:avLst>
                <a:gd name="adj1" fmla="val 50000"/>
                <a:gd name="adj2" fmla="val 25000"/>
              </a:avLst>
            </a:prstGeom>
            <a:solidFill>
              <a:schemeClr val="tx2">
                <a:lumMod val="75000"/>
                <a:lumOff val="25000"/>
              </a:schemeClr>
            </a:solidFill>
            <a:ln w="9525">
              <a:noFill/>
              <a:miter lim="800000"/>
              <a:headEnd/>
              <a:tailEnd/>
            </a:ln>
          </p:spPr>
          <p:txBody>
            <a:bodyPr wrap="none" anchor="ctr"/>
            <a:lstStyle/>
            <a:p>
              <a:pPr eaLnBrk="0" hangingPunct="0"/>
              <a:endParaRPr lang="en-US">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3" name="Text Box 38">
              <a:extLst>
                <a:ext uri="{FF2B5EF4-FFF2-40B4-BE49-F238E27FC236}">
                  <a16:creationId xmlns:a16="http://schemas.microsoft.com/office/drawing/2014/main" id="{266998C4-5E5E-664E-EA9E-C37D3FE88831}"/>
                </a:ext>
              </a:extLst>
            </p:cNvPr>
            <p:cNvSpPr txBox="1">
              <a:spLocks noChangeArrowheads="1"/>
            </p:cNvSpPr>
            <p:nvPr/>
          </p:nvSpPr>
          <p:spPr bwMode="auto">
            <a:xfrm>
              <a:off x="3542" y="2154"/>
              <a:ext cx="291" cy="330"/>
            </a:xfrm>
            <a:prstGeom prst="rect">
              <a:avLst/>
            </a:prstGeom>
            <a:noFill/>
            <a:ln w="9525">
              <a:noFill/>
              <a:miter lim="800000"/>
              <a:headEnd/>
              <a:tailEnd/>
            </a:ln>
          </p:spPr>
          <p:txBody>
            <a:bodyPr wrap="none">
              <a:spAutoFit/>
            </a:bodyPr>
            <a:lstStyle/>
            <a:p>
              <a:pPr eaLnBrk="0" hangingPunct="0"/>
              <a:r>
                <a:rPr lang="en-US" sz="2800" b="1"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a:t>
              </a:r>
            </a:p>
          </p:txBody>
        </p:sp>
      </p:grpSp>
      <p:grpSp>
        <p:nvGrpSpPr>
          <p:cNvPr id="34" name="Group 41">
            <a:extLst>
              <a:ext uri="{FF2B5EF4-FFF2-40B4-BE49-F238E27FC236}">
                <a16:creationId xmlns:a16="http://schemas.microsoft.com/office/drawing/2014/main" id="{00CAE161-250F-A3D3-0003-359BB578A7CC}"/>
              </a:ext>
            </a:extLst>
          </p:cNvPr>
          <p:cNvGrpSpPr>
            <a:grpSpLocks/>
          </p:cNvGrpSpPr>
          <p:nvPr/>
        </p:nvGrpSpPr>
        <p:grpSpPr bwMode="auto">
          <a:xfrm>
            <a:off x="2966181" y="3535625"/>
            <a:ext cx="1038226" cy="685800"/>
            <a:chOff x="1008" y="2016"/>
            <a:chExt cx="654" cy="432"/>
          </a:xfrm>
        </p:grpSpPr>
        <p:sp>
          <p:nvSpPr>
            <p:cNvPr id="35" name="AutoShape 34">
              <a:extLst>
                <a:ext uri="{FF2B5EF4-FFF2-40B4-BE49-F238E27FC236}">
                  <a16:creationId xmlns:a16="http://schemas.microsoft.com/office/drawing/2014/main" id="{3A9A0231-FDDE-1680-EF7B-F21938672BA3}"/>
                </a:ext>
              </a:extLst>
            </p:cNvPr>
            <p:cNvSpPr>
              <a:spLocks noChangeArrowheads="1"/>
            </p:cNvSpPr>
            <p:nvPr/>
          </p:nvSpPr>
          <p:spPr bwMode="auto">
            <a:xfrm>
              <a:off x="1200" y="2304"/>
              <a:ext cx="336" cy="144"/>
            </a:xfrm>
            <a:prstGeom prst="rightArrow">
              <a:avLst>
                <a:gd name="adj1" fmla="val 50000"/>
                <a:gd name="adj2" fmla="val 58333"/>
              </a:avLst>
            </a:prstGeom>
            <a:solidFill>
              <a:schemeClr val="tx2">
                <a:lumMod val="75000"/>
                <a:lumOff val="25000"/>
              </a:schemeClr>
            </a:solidFill>
            <a:ln w="9525">
              <a:noFill/>
              <a:miter lim="800000"/>
              <a:headEnd/>
              <a:tailEnd/>
            </a:ln>
          </p:spPr>
          <p:txBody>
            <a:bodyPr wrap="none" anchor="ctr"/>
            <a:lstStyle/>
            <a:p>
              <a:pPr eaLnBrk="0" hangingPunct="0"/>
              <a:endParaRPr lang="en-US">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6" name="Text Box 39">
              <a:extLst>
                <a:ext uri="{FF2B5EF4-FFF2-40B4-BE49-F238E27FC236}">
                  <a16:creationId xmlns:a16="http://schemas.microsoft.com/office/drawing/2014/main" id="{260196B3-28BD-1F91-3AA9-3C6CD6486CB6}"/>
                </a:ext>
              </a:extLst>
            </p:cNvPr>
            <p:cNvSpPr txBox="1">
              <a:spLocks noChangeArrowheads="1"/>
            </p:cNvSpPr>
            <p:nvPr/>
          </p:nvSpPr>
          <p:spPr bwMode="auto">
            <a:xfrm>
              <a:off x="1008" y="2016"/>
              <a:ext cx="654" cy="252"/>
            </a:xfrm>
            <a:prstGeom prst="rect">
              <a:avLst/>
            </a:prstGeom>
            <a:noFill/>
            <a:ln w="9525">
              <a:noFill/>
              <a:miter lim="800000"/>
              <a:headEnd/>
              <a:tailEnd/>
            </a:ln>
          </p:spPr>
          <p:txBody>
            <a:bodyPr wrap="none">
              <a:spAutoFit/>
            </a:bodyPr>
            <a:lstStyle/>
            <a:p>
              <a:pPr eaLnBrk="0" hangingPunct="0"/>
              <a:r>
                <a:rPr lang="en-US" sz="2000"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Insert 2</a:t>
              </a:r>
            </a:p>
          </p:txBody>
        </p:sp>
      </p:grpSp>
      <p:grpSp>
        <p:nvGrpSpPr>
          <p:cNvPr id="37" name="Group 42">
            <a:extLst>
              <a:ext uri="{FF2B5EF4-FFF2-40B4-BE49-F238E27FC236}">
                <a16:creationId xmlns:a16="http://schemas.microsoft.com/office/drawing/2014/main" id="{7637BECD-F2C0-2BDE-CFB4-3726FF83E3EF}"/>
              </a:ext>
            </a:extLst>
          </p:cNvPr>
          <p:cNvGrpSpPr>
            <a:grpSpLocks/>
          </p:cNvGrpSpPr>
          <p:nvPr/>
        </p:nvGrpSpPr>
        <p:grpSpPr bwMode="auto">
          <a:xfrm>
            <a:off x="5023581" y="3611825"/>
            <a:ext cx="1038226" cy="593725"/>
            <a:chOff x="2112" y="2016"/>
            <a:chExt cx="654" cy="374"/>
          </a:xfrm>
        </p:grpSpPr>
        <p:sp>
          <p:nvSpPr>
            <p:cNvPr id="38" name="AutoShape 35">
              <a:extLst>
                <a:ext uri="{FF2B5EF4-FFF2-40B4-BE49-F238E27FC236}">
                  <a16:creationId xmlns:a16="http://schemas.microsoft.com/office/drawing/2014/main" id="{AFE07CFF-F406-D6C8-A0A0-A0F27AFFAD6B}"/>
                </a:ext>
              </a:extLst>
            </p:cNvPr>
            <p:cNvSpPr>
              <a:spLocks noChangeArrowheads="1"/>
            </p:cNvSpPr>
            <p:nvPr/>
          </p:nvSpPr>
          <p:spPr bwMode="auto">
            <a:xfrm>
              <a:off x="2250" y="2246"/>
              <a:ext cx="336" cy="144"/>
            </a:xfrm>
            <a:prstGeom prst="rightArrow">
              <a:avLst>
                <a:gd name="adj1" fmla="val 50000"/>
                <a:gd name="adj2" fmla="val 58333"/>
              </a:avLst>
            </a:prstGeom>
            <a:solidFill>
              <a:schemeClr val="tx2">
                <a:lumMod val="75000"/>
                <a:lumOff val="25000"/>
              </a:schemeClr>
            </a:solidFill>
            <a:ln w="9525">
              <a:noFill/>
              <a:miter lim="800000"/>
              <a:headEnd/>
              <a:tailEnd/>
            </a:ln>
          </p:spPr>
          <p:txBody>
            <a:bodyPr wrap="none" anchor="ctr"/>
            <a:lstStyle/>
            <a:p>
              <a:pPr eaLnBrk="0" hangingPunct="0"/>
              <a:endParaRPr lang="en-US"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9" name="Text Box 40">
              <a:extLst>
                <a:ext uri="{FF2B5EF4-FFF2-40B4-BE49-F238E27FC236}">
                  <a16:creationId xmlns:a16="http://schemas.microsoft.com/office/drawing/2014/main" id="{7EA98CDB-EBFA-B0DD-6735-022DC93FB472}"/>
                </a:ext>
              </a:extLst>
            </p:cNvPr>
            <p:cNvSpPr txBox="1">
              <a:spLocks noChangeArrowheads="1"/>
            </p:cNvSpPr>
            <p:nvPr/>
          </p:nvSpPr>
          <p:spPr bwMode="auto">
            <a:xfrm>
              <a:off x="2112" y="2016"/>
              <a:ext cx="654" cy="252"/>
            </a:xfrm>
            <a:prstGeom prst="rect">
              <a:avLst/>
            </a:prstGeom>
            <a:noFill/>
            <a:ln w="9525">
              <a:noFill/>
              <a:miter lim="800000"/>
              <a:headEnd/>
              <a:tailEnd/>
            </a:ln>
          </p:spPr>
          <p:txBody>
            <a:bodyPr wrap="none">
              <a:spAutoFit/>
            </a:bodyPr>
            <a:lstStyle/>
            <a:p>
              <a:pPr eaLnBrk="0" hangingPunct="0"/>
              <a:r>
                <a:rPr lang="en-US" sz="2000" dirty="0">
                  <a:solidFill>
                    <a:schemeClr val="accent1">
                      <a:lumMod val="75000"/>
                      <a:lumOff val="25000"/>
                    </a:schemeClr>
                  </a:solidFill>
                  <a:latin typeface="Lato" panose="020F0502020204030203" pitchFamily="34" charset="0"/>
                  <a:ea typeface="Lato" panose="020F0502020204030203" pitchFamily="34" charset="0"/>
                  <a:cs typeface="Lato" panose="020F0502020204030203" pitchFamily="34" charset="0"/>
                </a:rPr>
                <a:t>Insert 3</a:t>
              </a:r>
            </a:p>
          </p:txBody>
        </p:sp>
      </p:gr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Tree>
    <p:custDataLst>
      <p:tags r:id="rId1"/>
    </p:custDataLst>
    <p:extLst>
      <p:ext uri="{BB962C8B-B14F-4D97-AF65-F5344CB8AC3E}">
        <p14:creationId xmlns:p14="http://schemas.microsoft.com/office/powerpoint/2010/main" val="316789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slide(from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slide(fromLeft)">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lide(fromLef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slide(fromBottom)">
                                      <p:cBhvr>
                                        <p:cTn id="4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t>1. </a:t>
            </a:r>
            <a:r>
              <a:rPr lang="en-US" sz="3600" dirty="0"/>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t>1.1. </a:t>
            </a:r>
            <a:r>
              <a:rPr lang="en-US" dirty="0" err="1"/>
              <a:t>Cây</a:t>
            </a:r>
            <a:r>
              <a:rPr lang="en-US" dirty="0"/>
              <a:t> </a:t>
            </a:r>
            <a:r>
              <a:rPr lang="en-US" dirty="0" err="1"/>
              <a:t>đỏ</a:t>
            </a:r>
            <a:r>
              <a:rPr lang="en-US" dirty="0"/>
              <a:t> </a:t>
            </a:r>
            <a:r>
              <a:rPr lang="en-US" dirty="0" err="1"/>
              <a:t>đen</a:t>
            </a:r>
            <a:endParaRPr lang="en-US" dirty="0"/>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7</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98443" y="1442728"/>
            <a:ext cx="11284634" cy="144379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tìm kiếm nhị phân có thêm một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trường</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thông</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tin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cho</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mỗi 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b="1" dirty="0">
                <a:solidFill>
                  <a:srgbClr val="002060"/>
                </a:solidFill>
                <a:latin typeface="Lato" panose="020F0502020204030203" pitchFamily="34" charset="0"/>
                <a:ea typeface="Lato" panose="020F0502020204030203" pitchFamily="34" charset="0"/>
                <a:cs typeface="Lato" panose="020F0502020204030203" pitchFamily="34" charset="0"/>
              </a:rPr>
              <a:t>màu sắc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thể là </a:t>
            </a:r>
            <a:r>
              <a:rPr lang="vi-VN" sz="2200" dirty="0">
                <a:solidFill>
                  <a:srgbClr val="FF0000"/>
                </a:solidFill>
                <a:latin typeface="Lato" panose="020F0502020204030203" pitchFamily="34" charset="0"/>
                <a:ea typeface="Lato" panose="020F0502020204030203" pitchFamily="34" charset="0"/>
                <a:cs typeface="Lato" panose="020F0502020204030203" pitchFamily="34" charset="0"/>
              </a:rPr>
              <a:t>ĐỎ</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hoặc </a:t>
            </a:r>
            <a:r>
              <a:rPr lang="vi-VN" sz="2200" dirty="0">
                <a:solidFill>
                  <a:schemeClr val="accent6"/>
                </a:solidFill>
                <a:latin typeface="Lato" panose="020F0502020204030203" pitchFamily="34" charset="0"/>
                <a:ea typeface="Lato" panose="020F0502020204030203" pitchFamily="34" charset="0"/>
                <a:cs typeface="Lato" panose="020F0502020204030203" pitchFamily="34" charset="0"/>
              </a:rPr>
              <a:t>ĐEN</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a:t>
            </a:r>
            <a:endParaRPr lang="en-US" sz="2200" dirty="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nút của cây hiện chứa các thuộc tính</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1" name="Rectangle 73">
            <a:extLst>
              <a:ext uri="{FF2B5EF4-FFF2-40B4-BE49-F238E27FC236}">
                <a16:creationId xmlns:a16="http://schemas.microsoft.com/office/drawing/2014/main" id="{A50202CC-97FA-00E2-514B-FB1BE0029857}"/>
              </a:ext>
            </a:extLst>
          </p:cNvPr>
          <p:cNvSpPr>
            <a:spLocks noChangeArrowheads="1"/>
          </p:cNvSpPr>
          <p:nvPr/>
        </p:nvSpPr>
        <p:spPr bwMode="auto">
          <a:xfrm>
            <a:off x="5052870" y="3098549"/>
            <a:ext cx="533400" cy="533400"/>
          </a:xfrm>
          <a:prstGeom prst="rect">
            <a:avLst/>
          </a:prstGeom>
          <a:solidFill>
            <a:srgbClr val="00FF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key</a:t>
            </a:r>
          </a:p>
        </p:txBody>
      </p:sp>
      <p:sp>
        <p:nvSpPr>
          <p:cNvPr id="41" name="Rectangle 76">
            <a:extLst>
              <a:ext uri="{FF2B5EF4-FFF2-40B4-BE49-F238E27FC236}">
                <a16:creationId xmlns:a16="http://schemas.microsoft.com/office/drawing/2014/main" id="{2D94C7FC-0840-F12F-EB50-82893542330F}"/>
              </a:ext>
            </a:extLst>
          </p:cNvPr>
          <p:cNvSpPr>
            <a:spLocks noChangeArrowheads="1"/>
          </p:cNvSpPr>
          <p:nvPr/>
        </p:nvSpPr>
        <p:spPr bwMode="auto">
          <a:xfrm>
            <a:off x="4519470" y="3098549"/>
            <a:ext cx="5334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left</a:t>
            </a:r>
          </a:p>
        </p:txBody>
      </p:sp>
      <p:sp>
        <p:nvSpPr>
          <p:cNvPr id="42" name="Rectangle 82">
            <a:extLst>
              <a:ext uri="{FF2B5EF4-FFF2-40B4-BE49-F238E27FC236}">
                <a16:creationId xmlns:a16="http://schemas.microsoft.com/office/drawing/2014/main" id="{379EB0FA-3EC1-7195-72D0-870CA66C4A81}"/>
              </a:ext>
            </a:extLst>
          </p:cNvPr>
          <p:cNvSpPr>
            <a:spLocks noChangeArrowheads="1"/>
          </p:cNvSpPr>
          <p:nvPr/>
        </p:nvSpPr>
        <p:spPr bwMode="auto">
          <a:xfrm>
            <a:off x="5586270" y="3098549"/>
            <a:ext cx="609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right</a:t>
            </a:r>
          </a:p>
        </p:txBody>
      </p:sp>
      <p:sp>
        <p:nvSpPr>
          <p:cNvPr id="43" name="Rectangle 83">
            <a:extLst>
              <a:ext uri="{FF2B5EF4-FFF2-40B4-BE49-F238E27FC236}">
                <a16:creationId xmlns:a16="http://schemas.microsoft.com/office/drawing/2014/main" id="{087EEF9F-D185-1F17-37B1-71C264E28AB1}"/>
              </a:ext>
            </a:extLst>
          </p:cNvPr>
          <p:cNvSpPr>
            <a:spLocks noChangeArrowheads="1"/>
          </p:cNvSpPr>
          <p:nvPr/>
        </p:nvSpPr>
        <p:spPr bwMode="auto">
          <a:xfrm>
            <a:off x="6195870" y="3098549"/>
            <a:ext cx="838200" cy="533400"/>
          </a:xfrm>
          <a:prstGeom prst="rect">
            <a:avLst/>
          </a:prstGeom>
          <a:solidFill>
            <a:srgbClr val="CCFFCC"/>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parent</a:t>
            </a:r>
          </a:p>
        </p:txBody>
      </p:sp>
      <p:sp>
        <p:nvSpPr>
          <p:cNvPr id="48" name="Rectangle 83">
            <a:extLst>
              <a:ext uri="{FF2B5EF4-FFF2-40B4-BE49-F238E27FC236}">
                <a16:creationId xmlns:a16="http://schemas.microsoft.com/office/drawing/2014/main" id="{936653CF-5AFA-2B0B-10C0-987A6F398140}"/>
              </a:ext>
            </a:extLst>
          </p:cNvPr>
          <p:cNvSpPr>
            <a:spLocks noChangeArrowheads="1"/>
          </p:cNvSpPr>
          <p:nvPr/>
        </p:nvSpPr>
        <p:spPr bwMode="auto">
          <a:xfrm>
            <a:off x="7034070" y="3101113"/>
            <a:ext cx="838200" cy="533400"/>
          </a:xfrm>
          <a:prstGeom prst="rect">
            <a:avLst/>
          </a:prstGeom>
          <a:solidFill>
            <a:schemeClr val="tx2">
              <a:lumMod val="25000"/>
              <a:lumOff val="75000"/>
            </a:schemeClr>
          </a:solidFill>
          <a:ln w="9525">
            <a:solidFill>
              <a:schemeClr val="tx1"/>
            </a:solidFill>
            <a:miter lim="800000"/>
            <a:headEnd/>
            <a:tailEnd/>
          </a:ln>
        </p:spPr>
        <p:txBody>
          <a:bodyPr wrap="none" anchor="ctr"/>
          <a:lstStyle/>
          <a:p>
            <a:pPr algn="ctr" eaLnBrk="0" hangingPunct="0"/>
            <a:r>
              <a:rPr lang="en-US" i="1" dirty="0">
                <a:latin typeface="Lato" panose="020F0502020204030203" pitchFamily="34" charset="0"/>
                <a:ea typeface="Lato" panose="020F0502020204030203" pitchFamily="34" charset="0"/>
                <a:cs typeface="Lato" panose="020F0502020204030203" pitchFamily="34" charset="0"/>
              </a:rPr>
              <a:t>color</a:t>
            </a:r>
          </a:p>
        </p:txBody>
      </p:sp>
      <p:sp>
        <p:nvSpPr>
          <p:cNvPr id="49" name="Text Box 4">
            <a:extLst>
              <a:ext uri="{FF2B5EF4-FFF2-40B4-BE49-F238E27FC236}">
                <a16:creationId xmlns:a16="http://schemas.microsoft.com/office/drawing/2014/main" id="{763D176F-1829-52E4-B9C3-E43202F039AB}"/>
              </a:ext>
            </a:extLst>
          </p:cNvPr>
          <p:cNvSpPr txBox="1">
            <a:spLocks noChangeArrowheads="1"/>
          </p:cNvSpPr>
          <p:nvPr/>
        </p:nvSpPr>
        <p:spPr bwMode="auto">
          <a:xfrm>
            <a:off x="383202" y="3759451"/>
            <a:ext cx="11284635" cy="2037802"/>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lá</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(leaf):</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Không</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key hay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dữ</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liệu</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con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giá</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trị</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NULL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một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có</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key.</a:t>
            </a:r>
          </a:p>
          <a:p>
            <a:pPr marL="342900" indent="-342900" eaLnBrk="0" hangingPunct="0">
              <a:lnSpc>
                <a:spcPct val="130000"/>
              </a:lnSpc>
              <a:spcBef>
                <a:spcPts val="300"/>
              </a:spcBef>
              <a:spcAft>
                <a:spcPts val="300"/>
              </a:spcAft>
              <a:buFont typeface="Wingdings" panose="05000000000000000000" pitchFamily="2" charset="2"/>
              <a:buChar char="§"/>
            </a:pP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Chiều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cao</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của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Đỏ-Đen</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luôn</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O(log n)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trong</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đó</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n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là</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số</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trên</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cây</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a:t>
            </a:r>
          </a:p>
        </p:txBody>
      </p:sp>
    </p:spTree>
    <p:custDataLst>
      <p:tags r:id="rId1"/>
    </p:custDataLst>
    <p:extLst>
      <p:ext uri="{BB962C8B-B14F-4D97-AF65-F5344CB8AC3E}">
        <p14:creationId xmlns:p14="http://schemas.microsoft.com/office/powerpoint/2010/main" val="98621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8" name="Group 1067">
            <a:extLst>
              <a:ext uri="{FF2B5EF4-FFF2-40B4-BE49-F238E27FC236}">
                <a16:creationId xmlns:a16="http://schemas.microsoft.com/office/drawing/2014/main" id="{F10EA521-BCE7-1FBC-F05D-EB40D65C0284}"/>
              </a:ext>
            </a:extLst>
          </p:cNvPr>
          <p:cNvGrpSpPr/>
          <p:nvPr/>
        </p:nvGrpSpPr>
        <p:grpSpPr>
          <a:xfrm>
            <a:off x="6295576" y="1329290"/>
            <a:ext cx="5745432" cy="3302403"/>
            <a:chOff x="5733865" y="2570714"/>
            <a:chExt cx="6571731" cy="3575438"/>
          </a:xfrm>
        </p:grpSpPr>
        <p:sp>
          <p:nvSpPr>
            <p:cNvPr id="12" name="TextBox 11">
              <a:extLst>
                <a:ext uri="{FF2B5EF4-FFF2-40B4-BE49-F238E27FC236}">
                  <a16:creationId xmlns:a16="http://schemas.microsoft.com/office/drawing/2014/main" id="{7FE31ABA-1881-7AC3-AB62-B8F1EFDC0179}"/>
                </a:ext>
              </a:extLst>
            </p:cNvPr>
            <p:cNvSpPr txBox="1"/>
            <p:nvPr/>
          </p:nvSpPr>
          <p:spPr>
            <a:xfrm>
              <a:off x="8535872" y="2612916"/>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rPr>
                <a:t>2</a:t>
              </a:r>
            </a:p>
          </p:txBody>
        </p:sp>
        <p:sp>
          <p:nvSpPr>
            <p:cNvPr id="62" name="Oval 61">
              <a:extLst>
                <a:ext uri="{FF2B5EF4-FFF2-40B4-BE49-F238E27FC236}">
                  <a16:creationId xmlns:a16="http://schemas.microsoft.com/office/drawing/2014/main" id="{307C5574-FDBB-C6BF-971D-DB2C6B8D7FA5}"/>
                </a:ext>
              </a:extLst>
            </p:cNvPr>
            <p:cNvSpPr>
              <a:spLocks noChangeArrowheads="1"/>
            </p:cNvSpPr>
            <p:nvPr/>
          </p:nvSpPr>
          <p:spPr bwMode="auto">
            <a:xfrm>
              <a:off x="8385174" y="2570714"/>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13</a:t>
              </a:r>
            </a:p>
          </p:txBody>
        </p:sp>
        <p:sp>
          <p:nvSpPr>
            <p:cNvPr id="63" name="Oval 4">
              <a:extLst>
                <a:ext uri="{FF2B5EF4-FFF2-40B4-BE49-F238E27FC236}">
                  <a16:creationId xmlns:a16="http://schemas.microsoft.com/office/drawing/2014/main" id="{2AEE22DD-36BE-AA6C-E514-9B809D1548EC}"/>
                </a:ext>
              </a:extLst>
            </p:cNvPr>
            <p:cNvSpPr>
              <a:spLocks noChangeArrowheads="1"/>
            </p:cNvSpPr>
            <p:nvPr/>
          </p:nvSpPr>
          <p:spPr bwMode="auto">
            <a:xfrm>
              <a:off x="7232271" y="3274774"/>
              <a:ext cx="533400" cy="533400"/>
            </a:xfrm>
            <a:prstGeom prst="ellipse">
              <a:avLst/>
            </a:prstGeom>
            <a:solidFill>
              <a:srgbClr val="FF0000"/>
            </a:solidFill>
            <a:ln w="9525">
              <a:solidFill>
                <a:schemeClr val="accent6"/>
              </a:solidFill>
              <a:round/>
              <a:headEnd/>
              <a:tailEnd/>
            </a:ln>
          </p:spPr>
          <p:txBody>
            <a:bodyPr wrap="none" anchor="ctr"/>
            <a:lstStyle/>
            <a:p>
              <a:pPr algn="ctr" eaLnBrk="0" hangingPunct="0"/>
              <a:r>
                <a:rPr lang="en-US" dirty="0">
                  <a:solidFill>
                    <a:schemeClr val="bg1"/>
                  </a:solidFill>
                </a:rPr>
                <a:t>8</a:t>
              </a:r>
            </a:p>
          </p:txBody>
        </p:sp>
        <p:sp>
          <p:nvSpPr>
            <p:cNvPr id="1024" name="Oval 5">
              <a:extLst>
                <a:ext uri="{FF2B5EF4-FFF2-40B4-BE49-F238E27FC236}">
                  <a16:creationId xmlns:a16="http://schemas.microsoft.com/office/drawing/2014/main" id="{E2BCE5AE-EFC1-CD09-06F3-1DD130763B6D}"/>
                </a:ext>
              </a:extLst>
            </p:cNvPr>
            <p:cNvSpPr>
              <a:spLocks noChangeArrowheads="1"/>
            </p:cNvSpPr>
            <p:nvPr/>
          </p:nvSpPr>
          <p:spPr bwMode="auto">
            <a:xfrm>
              <a:off x="6302367" y="3970420"/>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a:t>
              </a:r>
            </a:p>
          </p:txBody>
        </p:sp>
        <p:sp>
          <p:nvSpPr>
            <p:cNvPr id="1025" name="Oval 6">
              <a:extLst>
                <a:ext uri="{FF2B5EF4-FFF2-40B4-BE49-F238E27FC236}">
                  <a16:creationId xmlns:a16="http://schemas.microsoft.com/office/drawing/2014/main" id="{51669DFC-6917-6C72-6D5C-42225C4402F7}"/>
                </a:ext>
              </a:extLst>
            </p:cNvPr>
            <p:cNvSpPr>
              <a:spLocks noChangeArrowheads="1"/>
            </p:cNvSpPr>
            <p:nvPr/>
          </p:nvSpPr>
          <p:spPr bwMode="auto">
            <a:xfrm>
              <a:off x="7914860" y="4020663"/>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11</a:t>
              </a:r>
            </a:p>
          </p:txBody>
        </p:sp>
        <p:sp>
          <p:nvSpPr>
            <p:cNvPr id="1027" name="Oval 7">
              <a:extLst>
                <a:ext uri="{FF2B5EF4-FFF2-40B4-BE49-F238E27FC236}">
                  <a16:creationId xmlns:a16="http://schemas.microsoft.com/office/drawing/2014/main" id="{54AA8F82-43AD-670E-CC1B-F5B30B72632C}"/>
                </a:ext>
              </a:extLst>
            </p:cNvPr>
            <p:cNvSpPr>
              <a:spLocks noChangeArrowheads="1"/>
            </p:cNvSpPr>
            <p:nvPr/>
          </p:nvSpPr>
          <p:spPr bwMode="auto">
            <a:xfrm>
              <a:off x="9855900" y="3271778"/>
              <a:ext cx="533400" cy="533400"/>
            </a:xfrm>
            <a:prstGeom prst="ellipse">
              <a:avLst/>
            </a:prstGeom>
            <a:solidFill>
              <a:srgbClr val="FF0000"/>
            </a:solidFill>
            <a:ln w="9525">
              <a:solidFill>
                <a:schemeClr val="accent6"/>
              </a:solidFill>
              <a:round/>
              <a:headEnd/>
              <a:tailEnd/>
            </a:ln>
          </p:spPr>
          <p:txBody>
            <a:bodyPr wrap="none" anchor="ctr"/>
            <a:lstStyle/>
            <a:p>
              <a:pPr algn="ctr" eaLnBrk="0" hangingPunct="0"/>
              <a:r>
                <a:rPr lang="en-US" dirty="0">
                  <a:solidFill>
                    <a:schemeClr val="bg1"/>
                  </a:solidFill>
                </a:rPr>
                <a:t>17</a:t>
              </a:r>
            </a:p>
          </p:txBody>
        </p:sp>
        <p:sp>
          <p:nvSpPr>
            <p:cNvPr id="1028" name="Line 8">
              <a:extLst>
                <a:ext uri="{FF2B5EF4-FFF2-40B4-BE49-F238E27FC236}">
                  <a16:creationId xmlns:a16="http://schemas.microsoft.com/office/drawing/2014/main" id="{3D4DEEC8-E565-E5A4-1E77-BB01729BE006}"/>
                </a:ext>
              </a:extLst>
            </p:cNvPr>
            <p:cNvSpPr>
              <a:spLocks noChangeShapeType="1"/>
            </p:cNvSpPr>
            <p:nvPr/>
          </p:nvSpPr>
          <p:spPr bwMode="auto">
            <a:xfrm flipH="1">
              <a:off x="7761546" y="2958081"/>
              <a:ext cx="655240" cy="426491"/>
            </a:xfrm>
            <a:prstGeom prst="line">
              <a:avLst/>
            </a:prstGeom>
            <a:noFill/>
            <a:ln w="25400">
              <a:solidFill>
                <a:schemeClr val="tx1"/>
              </a:solidFill>
              <a:round/>
              <a:headEnd/>
              <a:tailEnd/>
            </a:ln>
          </p:spPr>
          <p:txBody>
            <a:bodyPr wrap="none" anchor="ctr"/>
            <a:lstStyle/>
            <a:p>
              <a:endParaRPr lang="en-US"/>
            </a:p>
          </p:txBody>
        </p:sp>
        <p:sp>
          <p:nvSpPr>
            <p:cNvPr id="1029" name="Line 9">
              <a:extLst>
                <a:ext uri="{FF2B5EF4-FFF2-40B4-BE49-F238E27FC236}">
                  <a16:creationId xmlns:a16="http://schemas.microsoft.com/office/drawing/2014/main" id="{738A21B6-10B6-8BFF-6F2C-4C23F96BD75E}"/>
                </a:ext>
              </a:extLst>
            </p:cNvPr>
            <p:cNvSpPr>
              <a:spLocks noChangeShapeType="1"/>
            </p:cNvSpPr>
            <p:nvPr/>
          </p:nvSpPr>
          <p:spPr bwMode="auto">
            <a:xfrm>
              <a:off x="8929870" y="2961529"/>
              <a:ext cx="926030" cy="426491"/>
            </a:xfrm>
            <a:prstGeom prst="line">
              <a:avLst/>
            </a:prstGeom>
            <a:noFill/>
            <a:ln w="25400">
              <a:solidFill>
                <a:schemeClr val="tx1"/>
              </a:solidFill>
              <a:round/>
              <a:headEnd/>
              <a:tailEnd/>
            </a:ln>
          </p:spPr>
          <p:txBody>
            <a:bodyPr wrap="none" anchor="ctr"/>
            <a:lstStyle/>
            <a:p>
              <a:endParaRPr lang="en-US"/>
            </a:p>
          </p:txBody>
        </p:sp>
        <p:sp>
          <p:nvSpPr>
            <p:cNvPr id="1030" name="Line 10">
              <a:extLst>
                <a:ext uri="{FF2B5EF4-FFF2-40B4-BE49-F238E27FC236}">
                  <a16:creationId xmlns:a16="http://schemas.microsoft.com/office/drawing/2014/main" id="{90D7307C-B838-DAD5-AFB2-E88BC82033F6}"/>
                </a:ext>
              </a:extLst>
            </p:cNvPr>
            <p:cNvSpPr>
              <a:spLocks noChangeShapeType="1"/>
            </p:cNvSpPr>
            <p:nvPr/>
          </p:nvSpPr>
          <p:spPr bwMode="auto">
            <a:xfrm>
              <a:off x="7670301" y="3750555"/>
              <a:ext cx="454321" cy="415538"/>
            </a:xfrm>
            <a:prstGeom prst="line">
              <a:avLst/>
            </a:prstGeom>
            <a:noFill/>
            <a:ln w="25400">
              <a:solidFill>
                <a:schemeClr val="tx1"/>
              </a:solidFill>
              <a:round/>
              <a:headEnd/>
              <a:tailEnd/>
            </a:ln>
          </p:spPr>
          <p:txBody>
            <a:bodyPr wrap="none" anchor="ctr"/>
            <a:lstStyle/>
            <a:p>
              <a:endParaRPr lang="en-US"/>
            </a:p>
          </p:txBody>
        </p:sp>
        <p:sp>
          <p:nvSpPr>
            <p:cNvPr id="1031" name="Line 12">
              <a:extLst>
                <a:ext uri="{FF2B5EF4-FFF2-40B4-BE49-F238E27FC236}">
                  <a16:creationId xmlns:a16="http://schemas.microsoft.com/office/drawing/2014/main" id="{6137DF67-95D3-4E81-A9E5-6A212479B7F8}"/>
                </a:ext>
              </a:extLst>
            </p:cNvPr>
            <p:cNvSpPr>
              <a:spLocks noChangeShapeType="1"/>
            </p:cNvSpPr>
            <p:nvPr/>
          </p:nvSpPr>
          <p:spPr bwMode="auto">
            <a:xfrm flipH="1">
              <a:off x="6742931" y="3712521"/>
              <a:ext cx="547263" cy="373816"/>
            </a:xfrm>
            <a:prstGeom prst="line">
              <a:avLst/>
            </a:prstGeom>
            <a:noFill/>
            <a:ln w="25400">
              <a:solidFill>
                <a:schemeClr val="tx1"/>
              </a:solidFill>
              <a:round/>
              <a:headEnd/>
              <a:tailEnd/>
            </a:ln>
          </p:spPr>
          <p:txBody>
            <a:bodyPr wrap="none" anchor="ctr"/>
            <a:lstStyle/>
            <a:p>
              <a:endParaRPr lang="en-US" dirty="0"/>
            </a:p>
          </p:txBody>
        </p:sp>
        <p:sp>
          <p:nvSpPr>
            <p:cNvPr id="1032" name="Oval 41">
              <a:extLst>
                <a:ext uri="{FF2B5EF4-FFF2-40B4-BE49-F238E27FC236}">
                  <a16:creationId xmlns:a16="http://schemas.microsoft.com/office/drawing/2014/main" id="{DFF68D4E-7CD2-F30E-646E-E7A9CBE02467}"/>
                </a:ext>
              </a:extLst>
            </p:cNvPr>
            <p:cNvSpPr>
              <a:spLocks noChangeArrowheads="1"/>
            </p:cNvSpPr>
            <p:nvPr/>
          </p:nvSpPr>
          <p:spPr bwMode="auto">
            <a:xfrm>
              <a:off x="6741387" y="4835807"/>
              <a:ext cx="533400" cy="533400"/>
            </a:xfrm>
            <a:prstGeom prst="ellipse">
              <a:avLst/>
            </a:prstGeom>
            <a:solidFill>
              <a:srgbClr val="FF0000"/>
            </a:solidFill>
            <a:ln w="9525">
              <a:solidFill>
                <a:schemeClr val="tx1"/>
              </a:solidFill>
              <a:round/>
              <a:headEnd/>
              <a:tailEnd/>
            </a:ln>
          </p:spPr>
          <p:txBody>
            <a:bodyPr wrap="none" anchor="ctr"/>
            <a:lstStyle/>
            <a:p>
              <a:pPr algn="ctr" eaLnBrk="0" hangingPunct="0"/>
              <a:r>
                <a:rPr lang="en-US" dirty="0">
                  <a:solidFill>
                    <a:schemeClr val="bg1"/>
                  </a:solidFill>
                </a:rPr>
                <a:t>6</a:t>
              </a:r>
            </a:p>
          </p:txBody>
        </p:sp>
        <p:sp>
          <p:nvSpPr>
            <p:cNvPr id="1033" name="Line 42">
              <a:extLst>
                <a:ext uri="{FF2B5EF4-FFF2-40B4-BE49-F238E27FC236}">
                  <a16:creationId xmlns:a16="http://schemas.microsoft.com/office/drawing/2014/main" id="{BF5EFB4F-C886-1C3D-AF06-E1C6F2455BA2}"/>
                </a:ext>
              </a:extLst>
            </p:cNvPr>
            <p:cNvSpPr>
              <a:spLocks noChangeShapeType="1"/>
            </p:cNvSpPr>
            <p:nvPr/>
          </p:nvSpPr>
          <p:spPr bwMode="auto">
            <a:xfrm>
              <a:off x="6660013" y="4406728"/>
              <a:ext cx="309448" cy="478940"/>
            </a:xfrm>
            <a:prstGeom prst="line">
              <a:avLst/>
            </a:prstGeom>
            <a:noFill/>
            <a:ln w="25400">
              <a:solidFill>
                <a:schemeClr val="tx1"/>
              </a:solidFill>
              <a:round/>
              <a:headEnd/>
              <a:tailEnd/>
            </a:ln>
          </p:spPr>
          <p:txBody>
            <a:bodyPr wrap="none" anchor="ctr"/>
            <a:lstStyle/>
            <a:p>
              <a:endParaRPr lang="en-US"/>
            </a:p>
          </p:txBody>
        </p:sp>
        <p:sp>
          <p:nvSpPr>
            <p:cNvPr id="1034" name="Oval 1033">
              <a:extLst>
                <a:ext uri="{FF2B5EF4-FFF2-40B4-BE49-F238E27FC236}">
                  <a16:creationId xmlns:a16="http://schemas.microsoft.com/office/drawing/2014/main" id="{957432FA-858A-2F05-DE39-0A244B9A8EB8}"/>
                </a:ext>
              </a:extLst>
            </p:cNvPr>
            <p:cNvSpPr>
              <a:spLocks noChangeArrowheads="1"/>
            </p:cNvSpPr>
            <p:nvPr/>
          </p:nvSpPr>
          <p:spPr bwMode="auto">
            <a:xfrm>
              <a:off x="10842075" y="403031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25</a:t>
              </a:r>
            </a:p>
          </p:txBody>
        </p:sp>
        <p:sp>
          <p:nvSpPr>
            <p:cNvPr id="1035" name="Oval 4">
              <a:extLst>
                <a:ext uri="{FF2B5EF4-FFF2-40B4-BE49-F238E27FC236}">
                  <a16:creationId xmlns:a16="http://schemas.microsoft.com/office/drawing/2014/main" id="{654E388C-60E3-1106-38F8-E88F17287D05}"/>
                </a:ext>
              </a:extLst>
            </p:cNvPr>
            <p:cNvSpPr>
              <a:spLocks noChangeArrowheads="1"/>
            </p:cNvSpPr>
            <p:nvPr/>
          </p:nvSpPr>
          <p:spPr bwMode="auto">
            <a:xfrm>
              <a:off x="10215436" y="4830947"/>
              <a:ext cx="533400" cy="533400"/>
            </a:xfrm>
            <a:prstGeom prst="ellipse">
              <a:avLst/>
            </a:prstGeom>
            <a:solidFill>
              <a:schemeClr val="accent4"/>
            </a:solidFill>
            <a:ln w="9525">
              <a:solidFill>
                <a:schemeClr val="tx1"/>
              </a:solidFill>
              <a:round/>
              <a:headEnd/>
              <a:tailEnd/>
            </a:ln>
          </p:spPr>
          <p:txBody>
            <a:bodyPr wrap="none" anchor="ctr"/>
            <a:lstStyle/>
            <a:p>
              <a:pPr algn="ctr" eaLnBrk="0" hangingPunct="0"/>
              <a:r>
                <a:rPr lang="en-US" dirty="0">
                  <a:solidFill>
                    <a:schemeClr val="bg1"/>
                  </a:solidFill>
                </a:rPr>
                <a:t>22</a:t>
              </a:r>
            </a:p>
          </p:txBody>
        </p:sp>
        <p:sp>
          <p:nvSpPr>
            <p:cNvPr id="1036" name="Oval 7">
              <a:extLst>
                <a:ext uri="{FF2B5EF4-FFF2-40B4-BE49-F238E27FC236}">
                  <a16:creationId xmlns:a16="http://schemas.microsoft.com/office/drawing/2014/main" id="{DD538060-EB09-7DC8-F278-4D2E3C6D5526}"/>
                </a:ext>
              </a:extLst>
            </p:cNvPr>
            <p:cNvSpPr>
              <a:spLocks noChangeArrowheads="1"/>
            </p:cNvSpPr>
            <p:nvPr/>
          </p:nvSpPr>
          <p:spPr bwMode="auto">
            <a:xfrm>
              <a:off x="11485287" y="4818369"/>
              <a:ext cx="533400" cy="533400"/>
            </a:xfrm>
            <a:prstGeom prst="ellipse">
              <a:avLst/>
            </a:prstGeom>
            <a:solidFill>
              <a:srgbClr val="FF0000"/>
            </a:solidFill>
            <a:ln w="9525">
              <a:solidFill>
                <a:schemeClr val="tx1"/>
              </a:solidFill>
              <a:round/>
              <a:headEnd/>
              <a:tailEnd/>
            </a:ln>
          </p:spPr>
          <p:txBody>
            <a:bodyPr wrap="none" anchor="ctr"/>
            <a:lstStyle/>
            <a:p>
              <a:pPr algn="ctr" eaLnBrk="0" hangingPunct="0"/>
              <a:r>
                <a:rPr lang="en-US" dirty="0">
                  <a:solidFill>
                    <a:schemeClr val="bg1"/>
                  </a:solidFill>
                </a:rPr>
                <a:t>27</a:t>
              </a:r>
            </a:p>
          </p:txBody>
        </p:sp>
        <p:sp>
          <p:nvSpPr>
            <p:cNvPr id="1037" name="Line 8">
              <a:extLst>
                <a:ext uri="{FF2B5EF4-FFF2-40B4-BE49-F238E27FC236}">
                  <a16:creationId xmlns:a16="http://schemas.microsoft.com/office/drawing/2014/main" id="{04D61283-9073-D701-D5F8-512F65AD2840}"/>
                </a:ext>
              </a:extLst>
            </p:cNvPr>
            <p:cNvSpPr>
              <a:spLocks noChangeShapeType="1"/>
            </p:cNvSpPr>
            <p:nvPr/>
          </p:nvSpPr>
          <p:spPr bwMode="auto">
            <a:xfrm flipH="1">
              <a:off x="10637822" y="4549336"/>
              <a:ext cx="345997" cy="334136"/>
            </a:xfrm>
            <a:prstGeom prst="line">
              <a:avLst/>
            </a:prstGeom>
            <a:noFill/>
            <a:ln w="25400">
              <a:solidFill>
                <a:schemeClr val="tx1"/>
              </a:solidFill>
              <a:round/>
              <a:headEnd/>
              <a:tailEnd/>
            </a:ln>
          </p:spPr>
          <p:txBody>
            <a:bodyPr wrap="none" anchor="ctr"/>
            <a:lstStyle/>
            <a:p>
              <a:endParaRPr lang="en-US"/>
            </a:p>
          </p:txBody>
        </p:sp>
        <p:sp>
          <p:nvSpPr>
            <p:cNvPr id="1038" name="Line 9">
              <a:extLst>
                <a:ext uri="{FF2B5EF4-FFF2-40B4-BE49-F238E27FC236}">
                  <a16:creationId xmlns:a16="http://schemas.microsoft.com/office/drawing/2014/main" id="{3E05FED0-109E-5A4A-404C-AF7B35B53254}"/>
                </a:ext>
              </a:extLst>
            </p:cNvPr>
            <p:cNvSpPr>
              <a:spLocks noChangeShapeType="1"/>
            </p:cNvSpPr>
            <p:nvPr/>
          </p:nvSpPr>
          <p:spPr bwMode="auto">
            <a:xfrm>
              <a:off x="11232211" y="4505256"/>
              <a:ext cx="345997" cy="374423"/>
            </a:xfrm>
            <a:prstGeom prst="line">
              <a:avLst/>
            </a:prstGeom>
            <a:noFill/>
            <a:ln w="25400">
              <a:solidFill>
                <a:schemeClr val="tx1"/>
              </a:solidFill>
              <a:round/>
              <a:headEnd/>
              <a:tailEnd/>
            </a:ln>
          </p:spPr>
          <p:txBody>
            <a:bodyPr wrap="none" anchor="ctr"/>
            <a:lstStyle/>
            <a:p>
              <a:endParaRPr lang="en-US"/>
            </a:p>
          </p:txBody>
        </p:sp>
        <p:sp>
          <p:nvSpPr>
            <p:cNvPr id="1039" name="Line 10">
              <a:extLst>
                <a:ext uri="{FF2B5EF4-FFF2-40B4-BE49-F238E27FC236}">
                  <a16:creationId xmlns:a16="http://schemas.microsoft.com/office/drawing/2014/main" id="{A486157C-2C7C-6FBD-0542-D32F27F23424}"/>
                </a:ext>
              </a:extLst>
            </p:cNvPr>
            <p:cNvSpPr>
              <a:spLocks noChangeShapeType="1"/>
            </p:cNvSpPr>
            <p:nvPr/>
          </p:nvSpPr>
          <p:spPr bwMode="auto">
            <a:xfrm>
              <a:off x="10574958" y="5357986"/>
              <a:ext cx="306068" cy="423941"/>
            </a:xfrm>
            <a:prstGeom prst="line">
              <a:avLst/>
            </a:prstGeom>
            <a:noFill/>
            <a:ln w="25400">
              <a:solidFill>
                <a:schemeClr val="tx1"/>
              </a:solidFill>
              <a:round/>
              <a:headEnd/>
              <a:tailEnd/>
            </a:ln>
          </p:spPr>
          <p:txBody>
            <a:bodyPr wrap="none" anchor="ctr"/>
            <a:lstStyle/>
            <a:p>
              <a:endParaRPr lang="en-US"/>
            </a:p>
          </p:txBody>
        </p:sp>
        <p:sp>
          <p:nvSpPr>
            <p:cNvPr id="1040" name="Line 12">
              <a:extLst>
                <a:ext uri="{FF2B5EF4-FFF2-40B4-BE49-F238E27FC236}">
                  <a16:creationId xmlns:a16="http://schemas.microsoft.com/office/drawing/2014/main" id="{A663C46D-6240-A93C-3474-5313B0CD257D}"/>
                </a:ext>
              </a:extLst>
            </p:cNvPr>
            <p:cNvSpPr>
              <a:spLocks noChangeShapeType="1"/>
            </p:cNvSpPr>
            <p:nvPr/>
          </p:nvSpPr>
          <p:spPr bwMode="auto">
            <a:xfrm flipH="1">
              <a:off x="10077667" y="5357876"/>
              <a:ext cx="353117" cy="430522"/>
            </a:xfrm>
            <a:prstGeom prst="line">
              <a:avLst/>
            </a:prstGeom>
            <a:noFill/>
            <a:ln w="25400">
              <a:solidFill>
                <a:schemeClr val="tx1"/>
              </a:solidFill>
              <a:round/>
              <a:headEnd/>
              <a:tailEnd/>
            </a:ln>
          </p:spPr>
          <p:txBody>
            <a:bodyPr wrap="none" anchor="ctr"/>
            <a:lstStyle/>
            <a:p>
              <a:endParaRPr lang="en-US" dirty="0"/>
            </a:p>
          </p:txBody>
        </p:sp>
        <p:sp>
          <p:nvSpPr>
            <p:cNvPr id="1041" name="Oval 41">
              <a:extLst>
                <a:ext uri="{FF2B5EF4-FFF2-40B4-BE49-F238E27FC236}">
                  <a16:creationId xmlns:a16="http://schemas.microsoft.com/office/drawing/2014/main" id="{AF0B098F-D72B-FC64-344C-E855F056826A}"/>
                </a:ext>
              </a:extLst>
            </p:cNvPr>
            <p:cNvSpPr>
              <a:spLocks noChangeArrowheads="1"/>
            </p:cNvSpPr>
            <p:nvPr/>
          </p:nvSpPr>
          <p:spPr bwMode="auto">
            <a:xfrm>
              <a:off x="9242110" y="3985439"/>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15</a:t>
              </a:r>
            </a:p>
          </p:txBody>
        </p:sp>
        <p:sp>
          <p:nvSpPr>
            <p:cNvPr id="1042" name="Line 42">
              <a:extLst>
                <a:ext uri="{FF2B5EF4-FFF2-40B4-BE49-F238E27FC236}">
                  <a16:creationId xmlns:a16="http://schemas.microsoft.com/office/drawing/2014/main" id="{DA1C705C-3691-483B-E637-7D6B092EF93C}"/>
                </a:ext>
              </a:extLst>
            </p:cNvPr>
            <p:cNvSpPr>
              <a:spLocks noChangeShapeType="1"/>
            </p:cNvSpPr>
            <p:nvPr/>
          </p:nvSpPr>
          <p:spPr bwMode="auto">
            <a:xfrm flipH="1">
              <a:off x="9673533" y="3687914"/>
              <a:ext cx="282437" cy="364747"/>
            </a:xfrm>
            <a:prstGeom prst="line">
              <a:avLst/>
            </a:prstGeom>
            <a:noFill/>
            <a:ln w="25400">
              <a:solidFill>
                <a:schemeClr val="tx1"/>
              </a:solidFill>
              <a:round/>
              <a:headEnd/>
              <a:tailEnd/>
            </a:ln>
          </p:spPr>
          <p:txBody>
            <a:bodyPr wrap="none" anchor="ctr"/>
            <a:lstStyle/>
            <a:p>
              <a:endParaRPr lang="en-US"/>
            </a:p>
          </p:txBody>
        </p:sp>
        <p:sp>
          <p:nvSpPr>
            <p:cNvPr id="1043" name="Line 42">
              <a:extLst>
                <a:ext uri="{FF2B5EF4-FFF2-40B4-BE49-F238E27FC236}">
                  <a16:creationId xmlns:a16="http://schemas.microsoft.com/office/drawing/2014/main" id="{97F90123-BBB4-28D8-A64B-A8006C2F73FA}"/>
                </a:ext>
              </a:extLst>
            </p:cNvPr>
            <p:cNvSpPr>
              <a:spLocks noChangeShapeType="1"/>
            </p:cNvSpPr>
            <p:nvPr/>
          </p:nvSpPr>
          <p:spPr bwMode="auto">
            <a:xfrm>
              <a:off x="10336076" y="3667386"/>
              <a:ext cx="565793" cy="457200"/>
            </a:xfrm>
            <a:prstGeom prst="line">
              <a:avLst/>
            </a:prstGeom>
            <a:noFill/>
            <a:ln w="25400">
              <a:solidFill>
                <a:schemeClr val="tx1"/>
              </a:solidFill>
              <a:round/>
              <a:headEnd/>
              <a:tailEnd/>
            </a:ln>
          </p:spPr>
          <p:txBody>
            <a:bodyPr wrap="none" anchor="ctr"/>
            <a:lstStyle/>
            <a:p>
              <a:endParaRPr lang="en-US"/>
            </a:p>
          </p:txBody>
        </p:sp>
        <p:sp>
          <p:nvSpPr>
            <p:cNvPr id="1044" name="Line 10">
              <a:extLst>
                <a:ext uri="{FF2B5EF4-FFF2-40B4-BE49-F238E27FC236}">
                  <a16:creationId xmlns:a16="http://schemas.microsoft.com/office/drawing/2014/main" id="{11C72D54-4AD5-357D-2F02-274F2BDC112C}"/>
                </a:ext>
              </a:extLst>
            </p:cNvPr>
            <p:cNvSpPr>
              <a:spLocks noChangeShapeType="1"/>
            </p:cNvSpPr>
            <p:nvPr/>
          </p:nvSpPr>
          <p:spPr bwMode="auto">
            <a:xfrm>
              <a:off x="11802640" y="5345552"/>
              <a:ext cx="341338" cy="447413"/>
            </a:xfrm>
            <a:prstGeom prst="line">
              <a:avLst/>
            </a:prstGeom>
            <a:noFill/>
            <a:ln w="25400">
              <a:solidFill>
                <a:schemeClr val="tx1"/>
              </a:solidFill>
              <a:round/>
              <a:headEnd/>
              <a:tailEnd/>
            </a:ln>
          </p:spPr>
          <p:txBody>
            <a:bodyPr wrap="none" anchor="ctr"/>
            <a:lstStyle/>
            <a:p>
              <a:endParaRPr lang="en-US"/>
            </a:p>
          </p:txBody>
        </p:sp>
        <p:sp>
          <p:nvSpPr>
            <p:cNvPr id="1045" name="Line 12">
              <a:extLst>
                <a:ext uri="{FF2B5EF4-FFF2-40B4-BE49-F238E27FC236}">
                  <a16:creationId xmlns:a16="http://schemas.microsoft.com/office/drawing/2014/main" id="{D4754CEB-435D-C757-8FFF-981BD405FCAB}"/>
                </a:ext>
              </a:extLst>
            </p:cNvPr>
            <p:cNvSpPr>
              <a:spLocks noChangeShapeType="1"/>
            </p:cNvSpPr>
            <p:nvPr/>
          </p:nvSpPr>
          <p:spPr bwMode="auto">
            <a:xfrm flipH="1">
              <a:off x="11485286" y="5358736"/>
              <a:ext cx="253685" cy="447413"/>
            </a:xfrm>
            <a:prstGeom prst="line">
              <a:avLst/>
            </a:prstGeom>
            <a:noFill/>
            <a:ln w="25400">
              <a:solidFill>
                <a:schemeClr val="tx1"/>
              </a:solidFill>
              <a:round/>
              <a:headEnd/>
              <a:tailEnd/>
            </a:ln>
          </p:spPr>
          <p:txBody>
            <a:bodyPr wrap="none" anchor="ctr"/>
            <a:lstStyle/>
            <a:p>
              <a:endParaRPr lang="en-US" dirty="0"/>
            </a:p>
          </p:txBody>
        </p:sp>
        <p:sp>
          <p:nvSpPr>
            <p:cNvPr id="1046" name="Line 10">
              <a:extLst>
                <a:ext uri="{FF2B5EF4-FFF2-40B4-BE49-F238E27FC236}">
                  <a16:creationId xmlns:a16="http://schemas.microsoft.com/office/drawing/2014/main" id="{1C64A354-A130-0D89-652A-62864918E5A9}"/>
                </a:ext>
              </a:extLst>
            </p:cNvPr>
            <p:cNvSpPr>
              <a:spLocks noChangeShapeType="1"/>
            </p:cNvSpPr>
            <p:nvPr/>
          </p:nvSpPr>
          <p:spPr bwMode="auto">
            <a:xfrm>
              <a:off x="9665115" y="4492463"/>
              <a:ext cx="306068" cy="423941"/>
            </a:xfrm>
            <a:prstGeom prst="line">
              <a:avLst/>
            </a:prstGeom>
            <a:noFill/>
            <a:ln w="25400">
              <a:solidFill>
                <a:schemeClr val="tx1"/>
              </a:solidFill>
              <a:round/>
              <a:headEnd/>
              <a:tailEnd/>
            </a:ln>
          </p:spPr>
          <p:txBody>
            <a:bodyPr wrap="none" anchor="ctr"/>
            <a:lstStyle/>
            <a:p>
              <a:endParaRPr lang="en-US"/>
            </a:p>
          </p:txBody>
        </p:sp>
        <p:sp>
          <p:nvSpPr>
            <p:cNvPr id="1047" name="Line 12">
              <a:extLst>
                <a:ext uri="{FF2B5EF4-FFF2-40B4-BE49-F238E27FC236}">
                  <a16:creationId xmlns:a16="http://schemas.microsoft.com/office/drawing/2014/main" id="{9B7A8052-4CEA-41A2-ADA2-06A5D8A8618A}"/>
                </a:ext>
              </a:extLst>
            </p:cNvPr>
            <p:cNvSpPr>
              <a:spLocks noChangeShapeType="1"/>
            </p:cNvSpPr>
            <p:nvPr/>
          </p:nvSpPr>
          <p:spPr bwMode="auto">
            <a:xfrm flipH="1">
              <a:off x="9166719" y="4444168"/>
              <a:ext cx="267603" cy="439304"/>
            </a:xfrm>
            <a:prstGeom prst="line">
              <a:avLst/>
            </a:prstGeom>
            <a:noFill/>
            <a:ln w="25400">
              <a:solidFill>
                <a:schemeClr val="tx1"/>
              </a:solidFill>
              <a:round/>
              <a:headEnd/>
              <a:tailEnd/>
            </a:ln>
          </p:spPr>
          <p:txBody>
            <a:bodyPr wrap="none" anchor="ctr"/>
            <a:lstStyle/>
            <a:p>
              <a:endParaRPr lang="en-US" dirty="0"/>
            </a:p>
          </p:txBody>
        </p:sp>
        <p:sp>
          <p:nvSpPr>
            <p:cNvPr id="1048" name="Line 10">
              <a:extLst>
                <a:ext uri="{FF2B5EF4-FFF2-40B4-BE49-F238E27FC236}">
                  <a16:creationId xmlns:a16="http://schemas.microsoft.com/office/drawing/2014/main" id="{AF699E62-E086-A411-A5D8-33480618D7C6}"/>
                </a:ext>
              </a:extLst>
            </p:cNvPr>
            <p:cNvSpPr>
              <a:spLocks noChangeShapeType="1"/>
            </p:cNvSpPr>
            <p:nvPr/>
          </p:nvSpPr>
          <p:spPr bwMode="auto">
            <a:xfrm>
              <a:off x="7187347" y="5322718"/>
              <a:ext cx="304442" cy="428953"/>
            </a:xfrm>
            <a:prstGeom prst="line">
              <a:avLst/>
            </a:prstGeom>
            <a:noFill/>
            <a:ln w="25400">
              <a:solidFill>
                <a:schemeClr val="tx1"/>
              </a:solidFill>
              <a:round/>
              <a:headEnd/>
              <a:tailEnd/>
            </a:ln>
          </p:spPr>
          <p:txBody>
            <a:bodyPr wrap="none" anchor="ctr"/>
            <a:lstStyle/>
            <a:p>
              <a:endParaRPr lang="en-US"/>
            </a:p>
          </p:txBody>
        </p:sp>
        <p:sp>
          <p:nvSpPr>
            <p:cNvPr id="1049" name="Line 12">
              <a:extLst>
                <a:ext uri="{FF2B5EF4-FFF2-40B4-BE49-F238E27FC236}">
                  <a16:creationId xmlns:a16="http://schemas.microsoft.com/office/drawing/2014/main" id="{C7D28A1C-4439-D523-838A-44634001E2EC}"/>
                </a:ext>
              </a:extLst>
            </p:cNvPr>
            <p:cNvSpPr>
              <a:spLocks noChangeShapeType="1"/>
            </p:cNvSpPr>
            <p:nvPr/>
          </p:nvSpPr>
          <p:spPr bwMode="auto">
            <a:xfrm flipH="1">
              <a:off x="6541242" y="5322718"/>
              <a:ext cx="353117" cy="430522"/>
            </a:xfrm>
            <a:prstGeom prst="line">
              <a:avLst/>
            </a:prstGeom>
            <a:noFill/>
            <a:ln w="25400">
              <a:solidFill>
                <a:schemeClr val="tx1"/>
              </a:solidFill>
              <a:round/>
              <a:headEnd/>
              <a:tailEnd/>
            </a:ln>
          </p:spPr>
          <p:txBody>
            <a:bodyPr wrap="none" anchor="ctr"/>
            <a:lstStyle/>
            <a:p>
              <a:endParaRPr lang="en-US" dirty="0"/>
            </a:p>
          </p:txBody>
        </p:sp>
        <p:sp>
          <p:nvSpPr>
            <p:cNvPr id="1050" name="Line 10">
              <a:extLst>
                <a:ext uri="{FF2B5EF4-FFF2-40B4-BE49-F238E27FC236}">
                  <a16:creationId xmlns:a16="http://schemas.microsoft.com/office/drawing/2014/main" id="{B71CC60A-1DF5-84DF-B38A-CA79E7E42410}"/>
                </a:ext>
              </a:extLst>
            </p:cNvPr>
            <p:cNvSpPr>
              <a:spLocks noChangeShapeType="1"/>
            </p:cNvSpPr>
            <p:nvPr/>
          </p:nvSpPr>
          <p:spPr bwMode="auto">
            <a:xfrm>
              <a:off x="8281745" y="4532075"/>
              <a:ext cx="206859" cy="461292"/>
            </a:xfrm>
            <a:prstGeom prst="line">
              <a:avLst/>
            </a:prstGeom>
            <a:noFill/>
            <a:ln w="25400">
              <a:solidFill>
                <a:schemeClr val="tx1"/>
              </a:solidFill>
              <a:round/>
              <a:headEnd/>
              <a:tailEnd/>
            </a:ln>
          </p:spPr>
          <p:txBody>
            <a:bodyPr wrap="none" anchor="ctr"/>
            <a:lstStyle/>
            <a:p>
              <a:endParaRPr lang="en-US"/>
            </a:p>
          </p:txBody>
        </p:sp>
        <p:sp>
          <p:nvSpPr>
            <p:cNvPr id="1051" name="Line 12">
              <a:extLst>
                <a:ext uri="{FF2B5EF4-FFF2-40B4-BE49-F238E27FC236}">
                  <a16:creationId xmlns:a16="http://schemas.microsoft.com/office/drawing/2014/main" id="{0E51F569-DD30-201D-5F50-E06C0260A7F6}"/>
                </a:ext>
              </a:extLst>
            </p:cNvPr>
            <p:cNvSpPr>
              <a:spLocks noChangeShapeType="1"/>
            </p:cNvSpPr>
            <p:nvPr/>
          </p:nvSpPr>
          <p:spPr bwMode="auto">
            <a:xfrm flipH="1">
              <a:off x="7748920" y="4532075"/>
              <a:ext cx="308363" cy="390535"/>
            </a:xfrm>
            <a:prstGeom prst="line">
              <a:avLst/>
            </a:prstGeom>
            <a:noFill/>
            <a:ln w="25400">
              <a:solidFill>
                <a:schemeClr val="tx1"/>
              </a:solidFill>
              <a:round/>
              <a:headEnd/>
              <a:tailEnd/>
            </a:ln>
          </p:spPr>
          <p:txBody>
            <a:bodyPr wrap="none" anchor="ctr"/>
            <a:lstStyle/>
            <a:p>
              <a:endParaRPr lang="en-US" dirty="0"/>
            </a:p>
          </p:txBody>
        </p:sp>
        <p:sp>
          <p:nvSpPr>
            <p:cNvPr id="1052" name="Line 12">
              <a:extLst>
                <a:ext uri="{FF2B5EF4-FFF2-40B4-BE49-F238E27FC236}">
                  <a16:creationId xmlns:a16="http://schemas.microsoft.com/office/drawing/2014/main" id="{F9968002-74E6-5CC9-0026-F4EFB7455DF0}"/>
                </a:ext>
              </a:extLst>
            </p:cNvPr>
            <p:cNvSpPr>
              <a:spLocks noChangeShapeType="1"/>
            </p:cNvSpPr>
            <p:nvPr/>
          </p:nvSpPr>
          <p:spPr bwMode="auto">
            <a:xfrm flipH="1">
              <a:off x="6025773" y="4420935"/>
              <a:ext cx="348342" cy="534678"/>
            </a:xfrm>
            <a:prstGeom prst="line">
              <a:avLst/>
            </a:prstGeom>
            <a:noFill/>
            <a:ln w="25400">
              <a:solidFill>
                <a:schemeClr val="tx1"/>
              </a:solidFill>
              <a:round/>
              <a:headEnd/>
              <a:tailEnd/>
            </a:ln>
          </p:spPr>
          <p:txBody>
            <a:bodyPr wrap="none" anchor="ctr"/>
            <a:lstStyle/>
            <a:p>
              <a:endParaRPr lang="en-US" dirty="0"/>
            </a:p>
          </p:txBody>
        </p:sp>
        <p:sp>
          <p:nvSpPr>
            <p:cNvPr id="1057" name="TextBox 1056">
              <a:extLst>
                <a:ext uri="{FF2B5EF4-FFF2-40B4-BE49-F238E27FC236}">
                  <a16:creationId xmlns:a16="http://schemas.microsoft.com/office/drawing/2014/main" id="{5B6A1408-BDBF-8209-73A8-246FD294E6EC}"/>
                </a:ext>
              </a:extLst>
            </p:cNvPr>
            <p:cNvSpPr txBox="1"/>
            <p:nvPr/>
          </p:nvSpPr>
          <p:spPr>
            <a:xfrm>
              <a:off x="5733865" y="4910944"/>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58" name="TextBox 1057">
              <a:extLst>
                <a:ext uri="{FF2B5EF4-FFF2-40B4-BE49-F238E27FC236}">
                  <a16:creationId xmlns:a16="http://schemas.microsoft.com/office/drawing/2014/main" id="{968B91A7-DD3F-4C9E-459F-0BA8C5C09BD8}"/>
                </a:ext>
              </a:extLst>
            </p:cNvPr>
            <p:cNvSpPr txBox="1"/>
            <p:nvPr/>
          </p:nvSpPr>
          <p:spPr>
            <a:xfrm>
              <a:off x="6188579" y="572683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59" name="TextBox 1058">
              <a:extLst>
                <a:ext uri="{FF2B5EF4-FFF2-40B4-BE49-F238E27FC236}">
                  <a16:creationId xmlns:a16="http://schemas.microsoft.com/office/drawing/2014/main" id="{AD06B1B8-450E-33BB-04AC-996983B83EEE}"/>
                </a:ext>
              </a:extLst>
            </p:cNvPr>
            <p:cNvSpPr txBox="1"/>
            <p:nvPr/>
          </p:nvSpPr>
          <p:spPr>
            <a:xfrm>
              <a:off x="7128635" y="5741834"/>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0" name="TextBox 1059">
              <a:extLst>
                <a:ext uri="{FF2B5EF4-FFF2-40B4-BE49-F238E27FC236}">
                  <a16:creationId xmlns:a16="http://schemas.microsoft.com/office/drawing/2014/main" id="{EF056DE4-8FA8-AE1A-68CB-71A8A139FF96}"/>
                </a:ext>
              </a:extLst>
            </p:cNvPr>
            <p:cNvSpPr txBox="1"/>
            <p:nvPr/>
          </p:nvSpPr>
          <p:spPr>
            <a:xfrm>
              <a:off x="7401027" y="488566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1" name="TextBox 1060">
              <a:extLst>
                <a:ext uri="{FF2B5EF4-FFF2-40B4-BE49-F238E27FC236}">
                  <a16:creationId xmlns:a16="http://schemas.microsoft.com/office/drawing/2014/main" id="{07B78F7F-6B25-1735-C8DC-B77E77247DD0}"/>
                </a:ext>
              </a:extLst>
            </p:cNvPr>
            <p:cNvSpPr txBox="1"/>
            <p:nvPr/>
          </p:nvSpPr>
          <p:spPr>
            <a:xfrm>
              <a:off x="8092061" y="4885668"/>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2" name="TextBox 1061">
              <a:extLst>
                <a:ext uri="{FF2B5EF4-FFF2-40B4-BE49-F238E27FC236}">
                  <a16:creationId xmlns:a16="http://schemas.microsoft.com/office/drawing/2014/main" id="{ADAA8955-AEC6-3314-9FBC-5757EDD87494}"/>
                </a:ext>
              </a:extLst>
            </p:cNvPr>
            <p:cNvSpPr txBox="1"/>
            <p:nvPr/>
          </p:nvSpPr>
          <p:spPr>
            <a:xfrm>
              <a:off x="8836499" y="4863056"/>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3" name="TextBox 1062">
              <a:extLst>
                <a:ext uri="{FF2B5EF4-FFF2-40B4-BE49-F238E27FC236}">
                  <a16:creationId xmlns:a16="http://schemas.microsoft.com/office/drawing/2014/main" id="{1EF8E4EF-84F1-D1AE-2155-B73480D96253}"/>
                </a:ext>
              </a:extLst>
            </p:cNvPr>
            <p:cNvSpPr txBox="1"/>
            <p:nvPr/>
          </p:nvSpPr>
          <p:spPr>
            <a:xfrm>
              <a:off x="9522224" y="4862344"/>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4" name="TextBox 1063">
              <a:extLst>
                <a:ext uri="{FF2B5EF4-FFF2-40B4-BE49-F238E27FC236}">
                  <a16:creationId xmlns:a16="http://schemas.microsoft.com/office/drawing/2014/main" id="{7004BDA0-2647-BB89-350D-495242B67B74}"/>
                </a:ext>
              </a:extLst>
            </p:cNvPr>
            <p:cNvSpPr txBox="1"/>
            <p:nvPr/>
          </p:nvSpPr>
          <p:spPr>
            <a:xfrm>
              <a:off x="9663228" y="5758605"/>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5" name="TextBox 1064">
              <a:extLst>
                <a:ext uri="{FF2B5EF4-FFF2-40B4-BE49-F238E27FC236}">
                  <a16:creationId xmlns:a16="http://schemas.microsoft.com/office/drawing/2014/main" id="{4A477C79-F93C-EAEB-1896-99ADFB34A050}"/>
                </a:ext>
              </a:extLst>
            </p:cNvPr>
            <p:cNvSpPr txBox="1"/>
            <p:nvPr/>
          </p:nvSpPr>
          <p:spPr>
            <a:xfrm>
              <a:off x="10374748" y="5773502"/>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6" name="TextBox 1065">
              <a:extLst>
                <a:ext uri="{FF2B5EF4-FFF2-40B4-BE49-F238E27FC236}">
                  <a16:creationId xmlns:a16="http://schemas.microsoft.com/office/drawing/2014/main" id="{46BB3283-F456-555D-B0DA-5EE72EB6BFF9}"/>
                </a:ext>
              </a:extLst>
            </p:cNvPr>
            <p:cNvSpPr txBox="1"/>
            <p:nvPr/>
          </p:nvSpPr>
          <p:spPr>
            <a:xfrm>
              <a:off x="11695996" y="5776820"/>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1067" name="TextBox 1066">
              <a:extLst>
                <a:ext uri="{FF2B5EF4-FFF2-40B4-BE49-F238E27FC236}">
                  <a16:creationId xmlns:a16="http://schemas.microsoft.com/office/drawing/2014/main" id="{3356DC17-58BF-BE57-69E5-15DCF787AE10}"/>
                </a:ext>
              </a:extLst>
            </p:cNvPr>
            <p:cNvSpPr txBox="1"/>
            <p:nvPr/>
          </p:nvSpPr>
          <p:spPr>
            <a:xfrm>
              <a:off x="11054562" y="5776820"/>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grpSp>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1.2. </a:t>
            </a:r>
            <a:r>
              <a:rPr lang="en-US" sz="2800" dirty="0">
                <a:solidFill>
                  <a:srgbClr val="002060"/>
                </a:solidFill>
              </a:rPr>
              <a:t>T</a:t>
            </a:r>
            <a:r>
              <a:rPr lang="vi-VN" sz="2800" dirty="0">
                <a:solidFill>
                  <a:srgbClr val="002060"/>
                </a:solidFill>
              </a:rPr>
              <a:t>ính chất đỏ đen </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8</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90873" y="1444577"/>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rPr>
              <a:t>:</a:t>
            </a:r>
          </a:p>
        </p:txBody>
      </p:sp>
      <p:sp>
        <p:nvSpPr>
          <p:cNvPr id="6" name="Freeform: Shape 5">
            <a:extLst>
              <a:ext uri="{FF2B5EF4-FFF2-40B4-BE49-F238E27FC236}">
                <a16:creationId xmlns:a16="http://schemas.microsoft.com/office/drawing/2014/main" id="{7699E6D7-65EA-A75F-ADB4-33B49614DF2F}"/>
              </a:ext>
            </a:extLst>
          </p:cNvPr>
          <p:cNvSpPr/>
          <p:nvPr/>
        </p:nvSpPr>
        <p:spPr>
          <a:xfrm>
            <a:off x="6295576" y="1682203"/>
            <a:ext cx="2277302" cy="1849802"/>
          </a:xfrm>
          <a:custGeom>
            <a:avLst/>
            <a:gdLst>
              <a:gd name="connsiteX0" fmla="*/ 2102204 w 2102204"/>
              <a:gd name="connsiteY0" fmla="*/ 0 h 1994170"/>
              <a:gd name="connsiteX1" fmla="*/ 944613 w 2102204"/>
              <a:gd name="connsiteY1" fmla="*/ 612842 h 1994170"/>
              <a:gd name="connsiteX2" fmla="*/ 127490 w 2102204"/>
              <a:gd name="connsiteY2" fmla="*/ 1225685 h 1994170"/>
              <a:gd name="connsiteX3" fmla="*/ 1030 w 2102204"/>
              <a:gd name="connsiteY3" fmla="*/ 1994170 h 1994170"/>
              <a:gd name="connsiteX0" fmla="*/ 2102204 w 2102204"/>
              <a:gd name="connsiteY0" fmla="*/ 0 h 1994170"/>
              <a:gd name="connsiteX1" fmla="*/ 908694 w 2102204"/>
              <a:gd name="connsiteY1" fmla="*/ 518460 h 1994170"/>
              <a:gd name="connsiteX2" fmla="*/ 127490 w 2102204"/>
              <a:gd name="connsiteY2" fmla="*/ 1225685 h 1994170"/>
              <a:gd name="connsiteX3" fmla="*/ 1030 w 2102204"/>
              <a:gd name="connsiteY3" fmla="*/ 1994170 h 1994170"/>
            </a:gdLst>
            <a:ahLst/>
            <a:cxnLst>
              <a:cxn ang="0">
                <a:pos x="connsiteX0" y="connsiteY0"/>
              </a:cxn>
              <a:cxn ang="0">
                <a:pos x="connsiteX1" y="connsiteY1"/>
              </a:cxn>
              <a:cxn ang="0">
                <a:pos x="connsiteX2" y="connsiteY2"/>
              </a:cxn>
              <a:cxn ang="0">
                <a:pos x="connsiteX3" y="connsiteY3"/>
              </a:cxn>
            </a:cxnLst>
            <a:rect l="l" t="t" r="r" b="b"/>
            <a:pathLst>
              <a:path w="2102204" h="1994170">
                <a:moveTo>
                  <a:pt x="2102204" y="0"/>
                </a:moveTo>
                <a:cubicBezTo>
                  <a:pt x="1687968" y="204280"/>
                  <a:pt x="1237813" y="314179"/>
                  <a:pt x="908694" y="518460"/>
                </a:cubicBezTo>
                <a:cubicBezTo>
                  <a:pt x="579575" y="722741"/>
                  <a:pt x="284754" y="995464"/>
                  <a:pt x="127490" y="1225685"/>
                </a:cubicBezTo>
                <a:cubicBezTo>
                  <a:pt x="-29774" y="1455906"/>
                  <a:pt x="4273" y="1875817"/>
                  <a:pt x="1030" y="199417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1141C6CC-21F6-296A-33BB-7B4DB84DBC39}"/>
              </a:ext>
            </a:extLst>
          </p:cNvPr>
          <p:cNvSpPr txBox="1"/>
          <p:nvPr/>
        </p:nvSpPr>
        <p:spPr>
          <a:xfrm>
            <a:off x="6217567" y="2238652"/>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rPr>
              <a:t>2</a:t>
            </a:r>
          </a:p>
        </p:txBody>
      </p:sp>
      <p:sp>
        <p:nvSpPr>
          <p:cNvPr id="8" name="Freeform: Shape 7">
            <a:extLst>
              <a:ext uri="{FF2B5EF4-FFF2-40B4-BE49-F238E27FC236}">
                <a16:creationId xmlns:a16="http://schemas.microsoft.com/office/drawing/2014/main" id="{9235FE7E-074E-790A-23CB-F391EC44C9A7}"/>
              </a:ext>
            </a:extLst>
          </p:cNvPr>
          <p:cNvSpPr/>
          <p:nvPr/>
        </p:nvSpPr>
        <p:spPr>
          <a:xfrm>
            <a:off x="9020351" y="1605929"/>
            <a:ext cx="2528090" cy="2568102"/>
          </a:xfrm>
          <a:custGeom>
            <a:avLst/>
            <a:gdLst>
              <a:gd name="connsiteX0" fmla="*/ 0 w 2528090"/>
              <a:gd name="connsiteY0" fmla="*/ 0 h 2568102"/>
              <a:gd name="connsiteX1" fmla="*/ 1391055 w 2528090"/>
              <a:gd name="connsiteY1" fmla="*/ 525293 h 2568102"/>
              <a:gd name="connsiteX2" fmla="*/ 2062263 w 2528090"/>
              <a:gd name="connsiteY2" fmla="*/ 1264595 h 2568102"/>
              <a:gd name="connsiteX3" fmla="*/ 2519463 w 2528090"/>
              <a:gd name="connsiteY3" fmla="*/ 1887165 h 2568102"/>
              <a:gd name="connsiteX4" fmla="*/ 2363821 w 2528090"/>
              <a:gd name="connsiteY4" fmla="*/ 2568102 h 256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090" h="2568102">
                <a:moveTo>
                  <a:pt x="0" y="0"/>
                </a:moveTo>
                <a:cubicBezTo>
                  <a:pt x="523672" y="157263"/>
                  <a:pt x="1047345" y="314527"/>
                  <a:pt x="1391055" y="525293"/>
                </a:cubicBezTo>
                <a:cubicBezTo>
                  <a:pt x="1734765" y="736059"/>
                  <a:pt x="1874195" y="1037616"/>
                  <a:pt x="2062263" y="1264595"/>
                </a:cubicBezTo>
                <a:cubicBezTo>
                  <a:pt x="2250331" y="1491574"/>
                  <a:pt x="2469203" y="1669914"/>
                  <a:pt x="2519463" y="1887165"/>
                </a:cubicBezTo>
                <a:cubicBezTo>
                  <a:pt x="2569723" y="2104416"/>
                  <a:pt x="2384897" y="2427051"/>
                  <a:pt x="2363821" y="2568102"/>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C2FD3EC-6585-D876-188B-E5F979C19D16}"/>
              </a:ext>
            </a:extLst>
          </p:cNvPr>
          <p:cNvSpPr txBox="1"/>
          <p:nvPr/>
        </p:nvSpPr>
        <p:spPr>
          <a:xfrm>
            <a:off x="11048457" y="2281602"/>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rPr>
              <a:t>2</a:t>
            </a:r>
          </a:p>
        </p:txBody>
      </p:sp>
      <p:sp>
        <p:nvSpPr>
          <p:cNvPr id="11" name="Freeform: Shape 10">
            <a:extLst>
              <a:ext uri="{FF2B5EF4-FFF2-40B4-BE49-F238E27FC236}">
                <a16:creationId xmlns:a16="http://schemas.microsoft.com/office/drawing/2014/main" id="{69E74A7D-E153-4CC5-4EDC-3AB7C7272EA9}"/>
              </a:ext>
            </a:extLst>
          </p:cNvPr>
          <p:cNvSpPr/>
          <p:nvPr/>
        </p:nvSpPr>
        <p:spPr>
          <a:xfrm>
            <a:off x="7769983" y="1682139"/>
            <a:ext cx="929355" cy="1830411"/>
          </a:xfrm>
          <a:custGeom>
            <a:avLst/>
            <a:gdLst>
              <a:gd name="connsiteX0" fmla="*/ 929355 w 929355"/>
              <a:gd name="connsiteY0" fmla="*/ 0 h 1332690"/>
              <a:gd name="connsiteX1" fmla="*/ 5227 w 929355"/>
              <a:gd name="connsiteY1" fmla="*/ 291830 h 1332690"/>
              <a:gd name="connsiteX2" fmla="*/ 559704 w 929355"/>
              <a:gd name="connsiteY2" fmla="*/ 700392 h 1332690"/>
              <a:gd name="connsiteX3" fmla="*/ 695891 w 929355"/>
              <a:gd name="connsiteY3" fmla="*/ 1332690 h 1332690"/>
            </a:gdLst>
            <a:ahLst/>
            <a:cxnLst>
              <a:cxn ang="0">
                <a:pos x="connsiteX0" y="connsiteY0"/>
              </a:cxn>
              <a:cxn ang="0">
                <a:pos x="connsiteX1" y="connsiteY1"/>
              </a:cxn>
              <a:cxn ang="0">
                <a:pos x="connsiteX2" y="connsiteY2"/>
              </a:cxn>
              <a:cxn ang="0">
                <a:pos x="connsiteX3" y="connsiteY3"/>
              </a:cxn>
            </a:cxnLst>
            <a:rect l="l" t="t" r="r" b="b"/>
            <a:pathLst>
              <a:path w="929355" h="1332690">
                <a:moveTo>
                  <a:pt x="929355" y="0"/>
                </a:moveTo>
                <a:cubicBezTo>
                  <a:pt x="498095" y="87549"/>
                  <a:pt x="66836" y="175098"/>
                  <a:pt x="5227" y="291830"/>
                </a:cubicBezTo>
                <a:cubicBezTo>
                  <a:pt x="-56382" y="408562"/>
                  <a:pt x="444593" y="526915"/>
                  <a:pt x="559704" y="700392"/>
                </a:cubicBezTo>
                <a:cubicBezTo>
                  <a:pt x="674815" y="873869"/>
                  <a:pt x="666708" y="1238656"/>
                  <a:pt x="695891" y="1332690"/>
                </a:cubicBezTo>
              </a:path>
            </a:pathLst>
          </a:custGeom>
          <a:noFill/>
          <a:ln w="25400">
            <a:solidFill>
              <a:schemeClr val="tx2">
                <a:lumMod val="75000"/>
                <a:lumOff val="25000"/>
              </a:schemeClr>
            </a:solidFill>
            <a:prstDash val="dash"/>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9" name="TextBox 1068">
            <a:extLst>
              <a:ext uri="{FF2B5EF4-FFF2-40B4-BE49-F238E27FC236}">
                <a16:creationId xmlns:a16="http://schemas.microsoft.com/office/drawing/2014/main" id="{55DF677A-F5AA-DAF4-1CD2-243785B08507}"/>
              </a:ext>
            </a:extLst>
          </p:cNvPr>
          <p:cNvSpPr txBox="1"/>
          <p:nvPr/>
        </p:nvSpPr>
        <p:spPr>
          <a:xfrm>
            <a:off x="8335591" y="2215769"/>
            <a:ext cx="398834" cy="461665"/>
          </a:xfrm>
          <a:prstGeom prst="rect">
            <a:avLst/>
          </a:prstGeom>
        </p:spPr>
        <p:txBody>
          <a:bodyPr vert="horz" wrap="square" lIns="91440" tIns="45720" rIns="91440" bIns="45720" rtlCol="0">
            <a:spAutoFit/>
          </a:bodyPr>
          <a:lstStyle/>
          <a:p>
            <a:pPr marL="0" indent="0" algn="l">
              <a:buNone/>
            </a:pPr>
            <a:r>
              <a:rPr lang="en-US" sz="2400" dirty="0">
                <a:solidFill>
                  <a:schemeClr val="tx2">
                    <a:lumMod val="75000"/>
                    <a:lumOff val="25000"/>
                  </a:schemeClr>
                </a:solidFill>
              </a:rPr>
              <a:t>2</a:t>
            </a:r>
          </a:p>
        </p:txBody>
      </p:sp>
    </p:spTree>
    <p:custDataLst>
      <p:tags r:id="rId1"/>
    </p:custDataLst>
    <p:extLst>
      <p:ext uri="{BB962C8B-B14F-4D97-AF65-F5344CB8AC3E}">
        <p14:creationId xmlns:p14="http://schemas.microsoft.com/office/powerpoint/2010/main" val="204027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 grpId="0" animBg="1"/>
      <p:bldP spid="7" grpId="0"/>
      <p:bldP spid="8" grpId="0" animBg="1"/>
      <p:bldP spid="9" grpId="0"/>
      <p:bldP spid="11" grpId="0" animBg="1"/>
      <p:bldP spid="10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D10E-2274-42AE-B26E-7C2E51107887}"/>
              </a:ext>
            </a:extLst>
          </p:cNvPr>
          <p:cNvSpPr>
            <a:spLocks noGrp="1"/>
          </p:cNvSpPr>
          <p:nvPr>
            <p:ph type="title"/>
          </p:nvPr>
        </p:nvSpPr>
        <p:spPr/>
        <p:txBody>
          <a:bodyPr>
            <a:normAutofit fontScale="90000"/>
          </a:bodyPr>
          <a:lstStyle/>
          <a:p>
            <a:r>
              <a:rPr lang="vi-VN" sz="3600" dirty="0">
                <a:cs typeface="Arial" panose="020B0604020202020204" pitchFamily="34" charset="0"/>
              </a:rPr>
              <a:t>1. </a:t>
            </a:r>
            <a:r>
              <a:rPr lang="en-US" sz="3600" dirty="0">
                <a:cs typeface="Arial" panose="020B0604020202020204" pitchFamily="34" charset="0"/>
              </a:rPr>
              <a:t>ĐỊNH NGHĨA</a:t>
            </a:r>
          </a:p>
        </p:txBody>
      </p:sp>
      <p:sp>
        <p:nvSpPr>
          <p:cNvPr id="3" name="Content Placeholder 2">
            <a:extLst>
              <a:ext uri="{FF2B5EF4-FFF2-40B4-BE49-F238E27FC236}">
                <a16:creationId xmlns:a16="http://schemas.microsoft.com/office/drawing/2014/main" id="{56C16A36-F4A8-1DE1-F2DA-802DCA1A4BD6}"/>
              </a:ext>
            </a:extLst>
          </p:cNvPr>
          <p:cNvSpPr>
            <a:spLocks noGrp="1"/>
          </p:cNvSpPr>
          <p:nvPr>
            <p:ph type="body" sz="quarter" idx="13"/>
          </p:nvPr>
        </p:nvSpPr>
        <p:spPr/>
        <p:txBody>
          <a:bodyPr/>
          <a:lstStyle/>
          <a:p>
            <a:r>
              <a:rPr lang="en-US" dirty="0">
                <a:cs typeface="Arial" panose="020B0604020202020204" pitchFamily="34" charset="0"/>
              </a:rPr>
              <a:t>1.2. </a:t>
            </a:r>
            <a:r>
              <a:rPr lang="en-US" sz="2800" dirty="0">
                <a:solidFill>
                  <a:srgbClr val="002060"/>
                </a:solidFill>
              </a:rPr>
              <a:t>T</a:t>
            </a:r>
            <a:r>
              <a:rPr lang="vi-VN" sz="2800" dirty="0">
                <a:solidFill>
                  <a:srgbClr val="002060"/>
                </a:solidFill>
              </a:rPr>
              <a:t>ính chất đỏ đen </a:t>
            </a:r>
            <a:endParaRPr lang="en-US" dirty="0">
              <a:cs typeface="Arial" panose="020B0604020202020204" pitchFamily="34" charset="0"/>
            </a:endParaRPr>
          </a:p>
        </p:txBody>
      </p:sp>
      <p:sp>
        <p:nvSpPr>
          <p:cNvPr id="5" name="Slide Number Placeholder 3">
            <a:extLst>
              <a:ext uri="{FF2B5EF4-FFF2-40B4-BE49-F238E27FC236}">
                <a16:creationId xmlns:a16="http://schemas.microsoft.com/office/drawing/2014/main" id="{91F9F952-E169-7C10-AAF5-50777B402CC7}"/>
              </a:ext>
            </a:extLst>
          </p:cNvPr>
          <p:cNvSpPr>
            <a:spLocks noGrp="1"/>
          </p:cNvSpPr>
          <p:nvPr>
            <p:ph type="sldNum" sz="quarter" idx="12"/>
          </p:nvPr>
        </p:nvSpPr>
        <p:spPr/>
        <p:txBody>
          <a:bodyPr/>
          <a:lstStyle/>
          <a:p>
            <a:pPr algn="ctr"/>
            <a:fld id="{28EBF41B-E76F-4E29-9B4C-26023309D029}" type="slidenum">
              <a:rPr lang="vi-VN" smtClean="0"/>
              <a:pPr algn="ctr"/>
              <a:t>9</a:t>
            </a:fld>
            <a:endParaRPr lang="vi-VN"/>
          </a:p>
        </p:txBody>
      </p:sp>
      <p:sp>
        <p:nvSpPr>
          <p:cNvPr id="4" name="Text Box 4">
            <a:extLst>
              <a:ext uri="{FF2B5EF4-FFF2-40B4-BE49-F238E27FC236}">
                <a16:creationId xmlns:a16="http://schemas.microsoft.com/office/drawing/2014/main" id="{F484AE29-BA0B-A6DD-A810-313527C4C8DD}"/>
              </a:ext>
            </a:extLst>
          </p:cNvPr>
          <p:cNvSpPr txBox="1">
            <a:spLocks noChangeArrowheads="1"/>
          </p:cNvSpPr>
          <p:nvPr/>
        </p:nvSpPr>
        <p:spPr bwMode="auto">
          <a:xfrm>
            <a:off x="394610" y="1448663"/>
            <a:ext cx="5745431" cy="4832413"/>
          </a:xfrm>
          <a:prstGeom prst="rect">
            <a:avLst/>
          </a:prstGeom>
          <a:noFill/>
          <a:ln w="9525">
            <a:noFill/>
            <a:miter lim="800000"/>
            <a:headEnd/>
            <a:tailEnd/>
          </a:ln>
        </p:spPr>
        <p:txBody>
          <a:bodyPr wrap="square">
            <a:spAutoFit/>
          </a:bodyPr>
          <a:lstStyle/>
          <a:p>
            <a:pPr marL="342900" indent="-342900" eaLnBrk="0" hangingPunct="0">
              <a:lnSpc>
                <a:spcPct val="130000"/>
              </a:lnSpc>
              <a:spcBef>
                <a:spcPts val="300"/>
              </a:spcBef>
              <a:spcAft>
                <a:spcPts val="300"/>
              </a:spcAft>
              <a:buFont typeface="Wingdings" panose="05000000000000000000" pitchFamily="2" charset="2"/>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Cây đỏ đen là cây nhị phân thỏa mãn các tính chất đỏ đen sau:</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Mọi nút đều có màu đỏ hoặc đen.</a:t>
            </a:r>
          </a:p>
          <a:p>
            <a:pPr marL="800089" lvl="1" indent="-342900" eaLnBrk="0" hangingPunct="0">
              <a:lnSpc>
                <a:spcPct val="130000"/>
              </a:lnSpc>
              <a:spcBef>
                <a:spcPts val="300"/>
              </a:spcBef>
              <a:spcAft>
                <a:spcPts val="300"/>
              </a:spcAft>
              <a:buFont typeface="Arial" panose="020B0604020202020204" pitchFamily="34" charset="0"/>
              <a:buChar char="•"/>
            </a:pP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gốc</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Mỗi lá (NIL)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Nếu một nút có màu đỏ thì cả </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2</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nút con của nó đều có màu đen.</a:t>
            </a:r>
          </a:p>
          <a:p>
            <a:pPr marL="800089" lvl="1" indent="-342900" eaLnBrk="0" hangingPunct="0">
              <a:lnSpc>
                <a:spcPct val="130000"/>
              </a:lnSpc>
              <a:spcBef>
                <a:spcPts val="300"/>
              </a:spcBef>
              <a:spcAft>
                <a:spcPts val="300"/>
              </a:spcAft>
              <a:buFont typeface="Arial" panose="020B0604020202020204" pitchFamily="34" charset="0"/>
              <a:buChar char="•"/>
            </a:pP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Đối với mỗi nút, tất cả các đường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đi</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 từ nút đến các </a:t>
            </a:r>
            <a:r>
              <a:rPr lang="en-US" sz="2200" dirty="0" err="1">
                <a:solidFill>
                  <a:srgbClr val="002060"/>
                </a:solidFill>
                <a:latin typeface="Lato" panose="020F0502020204030203" pitchFamily="34" charset="0"/>
                <a:ea typeface="Lato" panose="020F0502020204030203" pitchFamily="34" charset="0"/>
                <a:cs typeface="Lato" panose="020F0502020204030203" pitchFamily="34" charset="0"/>
              </a:rPr>
              <a:t>nút</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lá đều chứa</a:t>
            </a:r>
            <a:r>
              <a:rPr lang="en-US" sz="2200" dirty="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200" dirty="0">
                <a:solidFill>
                  <a:srgbClr val="002060"/>
                </a:solidFill>
                <a:latin typeface="Lato" panose="020F0502020204030203" pitchFamily="34" charset="0"/>
                <a:ea typeface="Lato" panose="020F0502020204030203" pitchFamily="34" charset="0"/>
                <a:cs typeface="Lato" panose="020F0502020204030203" pitchFamily="34" charset="0"/>
              </a:rPr>
              <a:t>cùng số nút đen</a:t>
            </a:r>
            <a:endParaRPr lang="en-US" sz="2200" dirty="0">
              <a:latin typeface="Lato" panose="020F0502020204030203" pitchFamily="34" charset="0"/>
              <a:ea typeface="Lato" panose="020F0502020204030203" pitchFamily="34" charset="0"/>
              <a:cs typeface="Lato" panose="020F0502020204030203" pitchFamily="34" charset="0"/>
            </a:endParaRPr>
          </a:p>
        </p:txBody>
      </p:sp>
      <p:sp>
        <p:nvSpPr>
          <p:cNvPr id="40" name="Text Box 44">
            <a:extLst>
              <a:ext uri="{FF2B5EF4-FFF2-40B4-BE49-F238E27FC236}">
                <a16:creationId xmlns:a16="http://schemas.microsoft.com/office/drawing/2014/main" id="{86F2DE11-377A-F09C-23C8-49807BC815A0}"/>
              </a:ext>
            </a:extLst>
          </p:cNvPr>
          <p:cNvSpPr txBox="1">
            <a:spLocks noChangeArrowheads="1"/>
          </p:cNvSpPr>
          <p:nvPr/>
        </p:nvSpPr>
        <p:spPr bwMode="auto">
          <a:xfrm>
            <a:off x="1664302" y="2843749"/>
            <a:ext cx="248786" cy="369332"/>
          </a:xfrm>
          <a:prstGeom prst="rect">
            <a:avLst/>
          </a:prstGeom>
          <a:noFill/>
          <a:ln w="9525">
            <a:noFill/>
            <a:miter lim="800000"/>
            <a:headEnd/>
            <a:tailEnd/>
          </a:ln>
        </p:spPr>
        <p:txBody>
          <a:bodyPr wrap="none">
            <a:spAutoFit/>
          </a:bodyPr>
          <a:lstStyle/>
          <a:p>
            <a:pPr eaLnBrk="0" hangingPunct="0"/>
            <a:r>
              <a:rPr lang="en-US" dirty="0">
                <a:solidFill>
                  <a:schemeClr val="bg1"/>
                </a:solidFill>
              </a:rPr>
              <a:t>:</a:t>
            </a:r>
          </a:p>
        </p:txBody>
      </p:sp>
      <p:sp>
        <p:nvSpPr>
          <p:cNvPr id="15" name="Oval 14">
            <a:extLst>
              <a:ext uri="{FF2B5EF4-FFF2-40B4-BE49-F238E27FC236}">
                <a16:creationId xmlns:a16="http://schemas.microsoft.com/office/drawing/2014/main" id="{06531D57-DD9F-98A1-2AEC-270EC9EDD12B}"/>
              </a:ext>
            </a:extLst>
          </p:cNvPr>
          <p:cNvSpPr>
            <a:spLocks noChangeArrowheads="1"/>
          </p:cNvSpPr>
          <p:nvPr/>
        </p:nvSpPr>
        <p:spPr bwMode="auto">
          <a:xfrm>
            <a:off x="9492510" y="3760020"/>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13</a:t>
            </a:r>
          </a:p>
        </p:txBody>
      </p:sp>
      <p:sp>
        <p:nvSpPr>
          <p:cNvPr id="16" name="Oval 4">
            <a:extLst>
              <a:ext uri="{FF2B5EF4-FFF2-40B4-BE49-F238E27FC236}">
                <a16:creationId xmlns:a16="http://schemas.microsoft.com/office/drawing/2014/main" id="{1F8BE07B-2029-8C96-B944-ED0748B81DB4}"/>
              </a:ext>
            </a:extLst>
          </p:cNvPr>
          <p:cNvSpPr>
            <a:spLocks noChangeArrowheads="1"/>
          </p:cNvSpPr>
          <p:nvPr/>
        </p:nvSpPr>
        <p:spPr bwMode="auto">
          <a:xfrm>
            <a:off x="8841395" y="3014409"/>
            <a:ext cx="533400" cy="533400"/>
          </a:xfrm>
          <a:prstGeom prst="ellipse">
            <a:avLst/>
          </a:prstGeom>
          <a:solidFill>
            <a:schemeClr val="accent6"/>
          </a:solidFill>
          <a:ln w="9525">
            <a:solidFill>
              <a:schemeClr val="accent6"/>
            </a:solidFill>
            <a:round/>
            <a:headEnd/>
            <a:tailEnd/>
          </a:ln>
        </p:spPr>
        <p:txBody>
          <a:bodyPr wrap="none" anchor="ctr"/>
          <a:lstStyle/>
          <a:p>
            <a:pPr algn="ctr" eaLnBrk="0" hangingPunct="0"/>
            <a:r>
              <a:rPr lang="en-US" dirty="0">
                <a:solidFill>
                  <a:schemeClr val="bg1"/>
                </a:solidFill>
              </a:rPr>
              <a:t>8</a:t>
            </a:r>
          </a:p>
        </p:txBody>
      </p:sp>
      <p:sp>
        <p:nvSpPr>
          <p:cNvPr id="17" name="Oval 5">
            <a:extLst>
              <a:ext uri="{FF2B5EF4-FFF2-40B4-BE49-F238E27FC236}">
                <a16:creationId xmlns:a16="http://schemas.microsoft.com/office/drawing/2014/main" id="{05248575-9B1F-810F-198A-3F23A802C3AA}"/>
              </a:ext>
            </a:extLst>
          </p:cNvPr>
          <p:cNvSpPr>
            <a:spLocks noChangeArrowheads="1"/>
          </p:cNvSpPr>
          <p:nvPr/>
        </p:nvSpPr>
        <p:spPr bwMode="auto">
          <a:xfrm>
            <a:off x="7911491" y="3710055"/>
            <a:ext cx="533400" cy="533400"/>
          </a:xfrm>
          <a:prstGeom prst="ellipse">
            <a:avLst/>
          </a:prstGeom>
          <a:solidFill>
            <a:schemeClr val="accent6"/>
          </a:solidFill>
          <a:ln w="9525">
            <a:solidFill>
              <a:schemeClr val="tx1"/>
            </a:solidFill>
            <a:round/>
            <a:headEnd/>
            <a:tailEnd/>
          </a:ln>
        </p:spPr>
        <p:txBody>
          <a:bodyPr wrap="none" anchor="ctr"/>
          <a:lstStyle/>
          <a:p>
            <a:pPr algn="ctr" eaLnBrk="0" hangingPunct="0"/>
            <a:r>
              <a:rPr lang="en-US" dirty="0">
                <a:solidFill>
                  <a:schemeClr val="bg1"/>
                </a:solidFill>
              </a:rPr>
              <a:t>1</a:t>
            </a:r>
          </a:p>
        </p:txBody>
      </p:sp>
      <p:sp>
        <p:nvSpPr>
          <p:cNvPr id="20" name="Line 10">
            <a:extLst>
              <a:ext uri="{FF2B5EF4-FFF2-40B4-BE49-F238E27FC236}">
                <a16:creationId xmlns:a16="http://schemas.microsoft.com/office/drawing/2014/main" id="{59F7DC3B-CD3D-C0DC-EB24-3C12CFA0891C}"/>
              </a:ext>
            </a:extLst>
          </p:cNvPr>
          <p:cNvSpPr>
            <a:spLocks noChangeShapeType="1"/>
          </p:cNvSpPr>
          <p:nvPr/>
        </p:nvSpPr>
        <p:spPr bwMode="auto">
          <a:xfrm>
            <a:off x="9279425" y="3490190"/>
            <a:ext cx="454321" cy="415538"/>
          </a:xfrm>
          <a:prstGeom prst="line">
            <a:avLst/>
          </a:prstGeom>
          <a:noFill/>
          <a:ln w="25400">
            <a:solidFill>
              <a:schemeClr val="tx1"/>
            </a:solidFill>
            <a:round/>
            <a:headEnd/>
            <a:tailEnd/>
          </a:ln>
        </p:spPr>
        <p:txBody>
          <a:bodyPr wrap="none" anchor="ctr"/>
          <a:lstStyle/>
          <a:p>
            <a:endParaRPr lang="en-US"/>
          </a:p>
        </p:txBody>
      </p:sp>
      <p:sp>
        <p:nvSpPr>
          <p:cNvPr id="21" name="Line 12">
            <a:extLst>
              <a:ext uri="{FF2B5EF4-FFF2-40B4-BE49-F238E27FC236}">
                <a16:creationId xmlns:a16="http://schemas.microsoft.com/office/drawing/2014/main" id="{0E025174-7316-A283-451E-E384D18A37D3}"/>
              </a:ext>
            </a:extLst>
          </p:cNvPr>
          <p:cNvSpPr>
            <a:spLocks noChangeShapeType="1"/>
          </p:cNvSpPr>
          <p:nvPr/>
        </p:nvSpPr>
        <p:spPr bwMode="auto">
          <a:xfrm flipH="1">
            <a:off x="8352055" y="3452156"/>
            <a:ext cx="547263" cy="373816"/>
          </a:xfrm>
          <a:prstGeom prst="line">
            <a:avLst/>
          </a:prstGeom>
          <a:noFill/>
          <a:ln w="25400">
            <a:solidFill>
              <a:schemeClr val="tx1"/>
            </a:solidFill>
            <a:round/>
            <a:headEnd/>
            <a:tailEnd/>
          </a:ln>
        </p:spPr>
        <p:txBody>
          <a:bodyPr wrap="none" anchor="ctr"/>
          <a:lstStyle/>
          <a:p>
            <a:endParaRPr lang="en-US" dirty="0"/>
          </a:p>
        </p:txBody>
      </p:sp>
      <p:sp>
        <p:nvSpPr>
          <p:cNvPr id="23" name="Line 42">
            <a:extLst>
              <a:ext uri="{FF2B5EF4-FFF2-40B4-BE49-F238E27FC236}">
                <a16:creationId xmlns:a16="http://schemas.microsoft.com/office/drawing/2014/main" id="{0DC8DB88-0A3B-E352-5856-73716C5B2B7D}"/>
              </a:ext>
            </a:extLst>
          </p:cNvPr>
          <p:cNvSpPr>
            <a:spLocks noChangeShapeType="1"/>
          </p:cNvSpPr>
          <p:nvPr/>
        </p:nvSpPr>
        <p:spPr bwMode="auto">
          <a:xfrm>
            <a:off x="8269136" y="4146362"/>
            <a:ext cx="348342" cy="533399"/>
          </a:xfrm>
          <a:prstGeom prst="line">
            <a:avLst/>
          </a:prstGeom>
          <a:noFill/>
          <a:ln w="25400">
            <a:solidFill>
              <a:schemeClr val="tx1"/>
            </a:solidFill>
            <a:round/>
            <a:headEnd/>
            <a:tailEnd/>
          </a:ln>
        </p:spPr>
        <p:txBody>
          <a:bodyPr wrap="none" anchor="ctr"/>
          <a:lstStyle/>
          <a:p>
            <a:endParaRPr lang="en-US"/>
          </a:p>
        </p:txBody>
      </p:sp>
      <p:sp>
        <p:nvSpPr>
          <p:cNvPr id="28" name="Line 12">
            <a:extLst>
              <a:ext uri="{FF2B5EF4-FFF2-40B4-BE49-F238E27FC236}">
                <a16:creationId xmlns:a16="http://schemas.microsoft.com/office/drawing/2014/main" id="{2CCC5065-148B-3E45-0613-3F632F6494BF}"/>
              </a:ext>
            </a:extLst>
          </p:cNvPr>
          <p:cNvSpPr>
            <a:spLocks noChangeShapeType="1"/>
          </p:cNvSpPr>
          <p:nvPr/>
        </p:nvSpPr>
        <p:spPr bwMode="auto">
          <a:xfrm flipH="1">
            <a:off x="7634897" y="4160570"/>
            <a:ext cx="348342" cy="534678"/>
          </a:xfrm>
          <a:prstGeom prst="line">
            <a:avLst/>
          </a:prstGeom>
          <a:noFill/>
          <a:ln w="25400">
            <a:solidFill>
              <a:schemeClr val="tx1"/>
            </a:solidFill>
            <a:round/>
            <a:headEnd/>
            <a:tailEnd/>
          </a:ln>
        </p:spPr>
        <p:txBody>
          <a:bodyPr wrap="none" anchor="ctr"/>
          <a:lstStyle/>
          <a:p>
            <a:endParaRPr lang="en-US" dirty="0"/>
          </a:p>
        </p:txBody>
      </p:sp>
      <p:sp>
        <p:nvSpPr>
          <p:cNvPr id="30" name="TextBox 29">
            <a:extLst>
              <a:ext uri="{FF2B5EF4-FFF2-40B4-BE49-F238E27FC236}">
                <a16:creationId xmlns:a16="http://schemas.microsoft.com/office/drawing/2014/main" id="{D59AC5CC-DCE5-599E-B317-89F1B9A3A665}"/>
              </a:ext>
            </a:extLst>
          </p:cNvPr>
          <p:cNvSpPr txBox="1"/>
          <p:nvPr/>
        </p:nvSpPr>
        <p:spPr>
          <a:xfrm>
            <a:off x="7342989"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31" name="TextBox 30">
            <a:extLst>
              <a:ext uri="{FF2B5EF4-FFF2-40B4-BE49-F238E27FC236}">
                <a16:creationId xmlns:a16="http://schemas.microsoft.com/office/drawing/2014/main" id="{9711E3B0-2C03-8024-E2A2-8CFC1110311B}"/>
              </a:ext>
            </a:extLst>
          </p:cNvPr>
          <p:cNvSpPr txBox="1"/>
          <p:nvPr/>
        </p:nvSpPr>
        <p:spPr>
          <a:xfrm>
            <a:off x="8241204" y="465057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34" name="TextBox 33">
            <a:extLst>
              <a:ext uri="{FF2B5EF4-FFF2-40B4-BE49-F238E27FC236}">
                <a16:creationId xmlns:a16="http://schemas.microsoft.com/office/drawing/2014/main" id="{A6C09783-5ED3-9E3A-EF98-C68B4D8330CC}"/>
              </a:ext>
            </a:extLst>
          </p:cNvPr>
          <p:cNvSpPr txBox="1"/>
          <p:nvPr/>
        </p:nvSpPr>
        <p:spPr>
          <a:xfrm>
            <a:off x="9170070" y="462728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39" name="TextBox 38">
            <a:extLst>
              <a:ext uri="{FF2B5EF4-FFF2-40B4-BE49-F238E27FC236}">
                <a16:creationId xmlns:a16="http://schemas.microsoft.com/office/drawing/2014/main" id="{B17F5797-69BE-8E8D-3B81-65F2ECB5CD7E}"/>
              </a:ext>
            </a:extLst>
          </p:cNvPr>
          <p:cNvSpPr txBox="1"/>
          <p:nvPr/>
        </p:nvSpPr>
        <p:spPr>
          <a:xfrm>
            <a:off x="8226223" y="1552094"/>
            <a:ext cx="1763744" cy="461665"/>
          </a:xfrm>
          <a:prstGeom prst="rect">
            <a:avLst/>
          </a:prstGeom>
          <a:ln>
            <a:solidFill>
              <a:schemeClr val="tx1"/>
            </a:solidFill>
          </a:ln>
        </p:spPr>
        <p:txBody>
          <a:bodyPr vert="horz" wrap="square" lIns="91440" tIns="45720" rIns="91440" bIns="45720" rtlCol="0">
            <a:spAutoFit/>
          </a:bodyPr>
          <a:lstStyle/>
          <a:p>
            <a:pPr marL="0" indent="0" algn="l">
              <a:buNone/>
            </a:pPr>
            <a:r>
              <a:rPr lang="en-US" sz="2400" dirty="0" err="1">
                <a:latin typeface="Lato" panose="020F0502020204030203" pitchFamily="34" charset="0"/>
                <a:ea typeface="Lato" panose="020F0502020204030203" pitchFamily="34" charset="0"/>
                <a:cs typeface="Lato" panose="020F0502020204030203" pitchFamily="34" charset="0"/>
              </a:rPr>
              <a:t>Cây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đỏ</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đen</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41" name="Line 42">
            <a:extLst>
              <a:ext uri="{FF2B5EF4-FFF2-40B4-BE49-F238E27FC236}">
                <a16:creationId xmlns:a16="http://schemas.microsoft.com/office/drawing/2014/main" id="{D2B7562A-35A3-16B6-B5B2-AB2EAF5F4030}"/>
              </a:ext>
            </a:extLst>
          </p:cNvPr>
          <p:cNvSpPr>
            <a:spLocks noChangeShapeType="1"/>
          </p:cNvSpPr>
          <p:nvPr/>
        </p:nvSpPr>
        <p:spPr bwMode="auto">
          <a:xfrm>
            <a:off x="9924765" y="4161849"/>
            <a:ext cx="348342" cy="533399"/>
          </a:xfrm>
          <a:prstGeom prst="line">
            <a:avLst/>
          </a:prstGeom>
          <a:noFill/>
          <a:ln w="25400">
            <a:solidFill>
              <a:schemeClr val="tx1"/>
            </a:solidFill>
            <a:round/>
            <a:headEnd/>
            <a:tailEnd/>
          </a:ln>
        </p:spPr>
        <p:txBody>
          <a:bodyPr wrap="none" anchor="ctr"/>
          <a:lstStyle/>
          <a:p>
            <a:endParaRPr lang="en-US"/>
          </a:p>
        </p:txBody>
      </p:sp>
      <p:sp>
        <p:nvSpPr>
          <p:cNvPr id="42" name="TextBox 41">
            <a:extLst>
              <a:ext uri="{FF2B5EF4-FFF2-40B4-BE49-F238E27FC236}">
                <a16:creationId xmlns:a16="http://schemas.microsoft.com/office/drawing/2014/main" id="{8E4DEE43-0260-2A48-70D7-92030290DB7C}"/>
              </a:ext>
            </a:extLst>
          </p:cNvPr>
          <p:cNvSpPr txBox="1"/>
          <p:nvPr/>
        </p:nvSpPr>
        <p:spPr>
          <a:xfrm>
            <a:off x="10098936" y="4627289"/>
            <a:ext cx="609600" cy="369332"/>
          </a:xfrm>
          <a:prstGeom prst="rect">
            <a:avLst/>
          </a:prstGeom>
          <a:solidFill>
            <a:schemeClr val="accent6"/>
          </a:solidFill>
        </p:spPr>
        <p:txBody>
          <a:bodyPr vert="horz" wrap="square" lIns="91440" tIns="45720" rIns="91440" bIns="45720" rtlCol="0">
            <a:spAutoFit/>
          </a:bodyPr>
          <a:lstStyle/>
          <a:p>
            <a:pPr marL="0" indent="0" algn="l">
              <a:buNone/>
            </a:pPr>
            <a:r>
              <a:rPr lang="en-US" dirty="0">
                <a:solidFill>
                  <a:schemeClr val="bg1"/>
                </a:solidFill>
              </a:rPr>
              <a:t>NIL</a:t>
            </a:r>
          </a:p>
        </p:txBody>
      </p:sp>
      <p:sp>
        <p:nvSpPr>
          <p:cNvPr id="43" name="Line 12">
            <a:extLst>
              <a:ext uri="{FF2B5EF4-FFF2-40B4-BE49-F238E27FC236}">
                <a16:creationId xmlns:a16="http://schemas.microsoft.com/office/drawing/2014/main" id="{2650FCDE-E8C4-0F95-26E9-3226EB660BCF}"/>
              </a:ext>
            </a:extLst>
          </p:cNvPr>
          <p:cNvSpPr>
            <a:spLocks noChangeShapeType="1"/>
          </p:cNvSpPr>
          <p:nvPr/>
        </p:nvSpPr>
        <p:spPr bwMode="auto">
          <a:xfrm flipH="1">
            <a:off x="9403394" y="4243455"/>
            <a:ext cx="261702" cy="407124"/>
          </a:xfrm>
          <a:prstGeom prst="line">
            <a:avLst/>
          </a:prstGeom>
          <a:noFill/>
          <a:ln w="25400">
            <a:solidFill>
              <a:schemeClr val="tx1"/>
            </a:solidFill>
            <a:round/>
            <a:headEnd/>
            <a:tailEnd/>
          </a:ln>
        </p:spPr>
        <p:txBody>
          <a:bodyPr wrap="none" anchor="ctr"/>
          <a:lstStyle/>
          <a:p>
            <a:endParaRPr lang="en-US" dirty="0"/>
          </a:p>
        </p:txBody>
      </p:sp>
    </p:spTree>
    <p:custDataLst>
      <p:tags r:id="rId1"/>
    </p:custDataLst>
    <p:extLst>
      <p:ext uri="{BB962C8B-B14F-4D97-AF65-F5344CB8AC3E}">
        <p14:creationId xmlns:p14="http://schemas.microsoft.com/office/powerpoint/2010/main" val="25401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ox(i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1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0.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1.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2.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2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3.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4.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5.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6.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7.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8.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ags/tag9.xml><?xml version="1.0" encoding="utf-8"?>
<p:tagLst xmlns:a="http://schemas.openxmlformats.org/drawingml/2006/main" xmlns:r="http://schemas.openxmlformats.org/officeDocument/2006/relationships" xmlns:p="http://schemas.openxmlformats.org/presentationml/2006/main">
  <p:tag name="ISPRING_SLIDE_ID_2" val="{42DD86B0-09AD-481C-9CB7-37EC7E73D89C}"/>
  <p:tag name="GENSWF_ADVANCE_TIME" val="5"/>
  <p:tag name="ISPRING_CUSTOM_TIMING_USED" val="1"/>
  <p:tag name="TIMING" val="|24.7|13.9|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0C91D8EC275B4FB8794D660F990515" ma:contentTypeVersion="4" ma:contentTypeDescription="Create a new document." ma:contentTypeScope="" ma:versionID="e229e72e4258db579edf7696929f2b7d">
  <xsd:schema xmlns:xsd="http://www.w3.org/2001/XMLSchema" xmlns:xs="http://www.w3.org/2001/XMLSchema" xmlns:p="http://schemas.microsoft.com/office/2006/metadata/properties" xmlns:ns2="6e3c32e1-685b-4949-b56a-71e1412de6bb" targetNamespace="http://schemas.microsoft.com/office/2006/metadata/properties" ma:root="true" ma:fieldsID="9b44955a22f664c9dff88a54bb93bc1f" ns2:_="">
    <xsd:import namespace="6e3c32e1-685b-4949-b56a-71e1412de6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c32e1-685b-4949-b56a-71e1412de6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65BF5-13F4-41D6-B6F5-C886C493A54B}">
  <ds:schemaRefs>
    <ds:schemaRef ds:uri="b8f35fde-bbdc-483f-9996-c5778ee21c89"/>
    <ds:schemaRef ds:uri="http://www.w3.org/XML/1998/namespace"/>
    <ds:schemaRef ds:uri="http://purl.org/dc/terms/"/>
    <ds:schemaRef ds:uri="77b5824d-d917-4a32-b2a3-c60800968109"/>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7D00C9A-0DC6-4139-87F4-2050FEAAF817}">
  <ds:schemaRefs>
    <ds:schemaRef ds:uri="http://schemas.microsoft.com/sharepoint/v3/contenttype/forms"/>
  </ds:schemaRefs>
</ds:datastoreItem>
</file>

<file path=customXml/itemProps3.xml><?xml version="1.0" encoding="utf-8"?>
<ds:datastoreItem xmlns:ds="http://schemas.openxmlformats.org/officeDocument/2006/customXml" ds:itemID="{D35B8449-4E10-4930-A7A1-10FE95517680}"/>
</file>

<file path=docProps/app.xml><?xml version="1.0" encoding="utf-8"?>
<Properties xmlns="http://schemas.openxmlformats.org/officeDocument/2006/extended-properties" xmlns:vt="http://schemas.openxmlformats.org/officeDocument/2006/docPropsVTypes">
  <Template>HUST_PPT_template_2022_Blue_16x9</Template>
  <TotalTime>6621</TotalTime>
  <Words>5194</Words>
  <Application>Microsoft Office PowerPoint</Application>
  <PresentationFormat>Widescreen</PresentationFormat>
  <Paragraphs>689</Paragraphs>
  <Slides>33</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Lato</vt:lpstr>
      <vt:lpstr>Wingdings</vt:lpstr>
      <vt:lpstr>Cambria Math</vt:lpstr>
      <vt:lpstr>Calibri Light</vt:lpstr>
      <vt:lpstr>Times New Roman</vt:lpstr>
      <vt:lpstr>Consolas</vt:lpstr>
      <vt:lpstr>Office Theme</vt:lpstr>
      <vt:lpstr>PowerPoint Presentation</vt:lpstr>
      <vt:lpstr>CẤU TRÚC DỮ LIỆU VÀ THUẬT TOÁN</vt:lpstr>
      <vt:lpstr>PowerPoint Presentation</vt:lpstr>
      <vt:lpstr>MỤC TIÊU</vt:lpstr>
      <vt:lpstr>NỘI DUNG TIẾP THEO</vt:lpstr>
      <vt:lpstr>1. ĐỊNH NGHĨA</vt:lpstr>
      <vt:lpstr>1. ĐỊNH NGHĨA</vt:lpstr>
      <vt:lpstr>1. ĐỊNH NGHĨA</vt:lpstr>
      <vt:lpstr>1. ĐỊNH NGHĨA</vt:lpstr>
      <vt:lpstr>1. ĐỊNH NGHĨA</vt:lpstr>
      <vt:lpstr>1. ĐỊNH NGHĨA</vt:lpstr>
      <vt:lpstr>1. ĐỊNH NGHĨA</vt:lpstr>
      <vt:lpstr>1. ĐỊNH NGHĨA</vt:lpstr>
      <vt:lpstr>1. ĐỊNH NGHĨA</vt:lpstr>
      <vt:lpstr>1. ĐỊNH NGHĨA</vt:lpstr>
      <vt:lpstr>NỘI DUNG TIẾP THEO</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2. CÁC PHÉP TOÁN</vt:lpstr>
      <vt:lpstr>PowerPoint Presentation</vt:lpstr>
    </vt:vector>
  </TitlesOfParts>
  <Manager>HUST</Manager>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BDP-ELearning-HUST</dc:title>
  <dc:subject>HUST</dc:subject>
  <dc:creator>BDP-Elearning-HUST</dc:creator>
  <cp:keywords>#BDP-ELearning-HUST</cp:keywords>
  <dc:description>HUST</dc:description>
  <cp:lastModifiedBy>Do Quoc Huy</cp:lastModifiedBy>
  <cp:revision>20</cp:revision>
  <dcterms:created xsi:type="dcterms:W3CDTF">2023-01-09T07:59:32Z</dcterms:created>
  <dcterms:modified xsi:type="dcterms:W3CDTF">2023-11-19T19:26:43Z</dcterms:modified>
  <cp:category>BDP-ELearning-HUST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0x0101002B0C91D8EC275B4FB8794D660F990515</vt:lpwstr>
  </property>
</Properties>
</file>